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1"/>
  </p:notesMasterIdLst>
  <p:handoutMasterIdLst>
    <p:handoutMasterId r:id="rId22"/>
  </p:handoutMasterIdLst>
  <p:sldIdLst>
    <p:sldId id="269" r:id="rId2"/>
    <p:sldId id="270" r:id="rId3"/>
    <p:sldId id="271" r:id="rId4"/>
    <p:sldId id="268" r:id="rId5"/>
    <p:sldId id="357" r:id="rId6"/>
    <p:sldId id="377" r:id="rId7"/>
    <p:sldId id="266" r:id="rId8"/>
    <p:sldId id="267" r:id="rId9"/>
    <p:sldId id="297" r:id="rId10"/>
    <p:sldId id="298" r:id="rId11"/>
    <p:sldId id="278" r:id="rId12"/>
    <p:sldId id="299" r:id="rId13"/>
    <p:sldId id="288" r:id="rId14"/>
    <p:sldId id="293" r:id="rId15"/>
    <p:sldId id="290" r:id="rId16"/>
    <p:sldId id="291" r:id="rId17"/>
    <p:sldId id="287" r:id="rId18"/>
    <p:sldId id="284" r:id="rId19"/>
    <p:sldId id="282"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44" userDrawn="1">
          <p15:clr>
            <a:srgbClr val="A4A3A4"/>
          </p15:clr>
        </p15:guide>
        <p15:guide id="2" pos="2880" userDrawn="1">
          <p15:clr>
            <a:srgbClr val="A4A3A4"/>
          </p15:clr>
        </p15:guide>
      </p15:sldGuideLst>
    </p:ext>
    <p:ext uri="{2D200454-40CA-4A62-9FC3-DE9A4176ACB9}">
      <p15:notes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96" roundtripDataSignature="AMtx7mgKuUFSjuAkETq3aSRBMV18bxcQd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F3734AF-D290-4C40-991E-0640499F3FFD}">
  <a:tblStyle styleId="{6F3734AF-D290-4C40-991E-0640499F3FFD}"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07"/>
    <p:restoredTop sz="84762"/>
  </p:normalViewPr>
  <p:slideViewPr>
    <p:cSldViewPr snapToGrid="0" snapToObjects="1" showGuides="1">
      <p:cViewPr varScale="1">
        <p:scale>
          <a:sx n="134" d="100"/>
          <a:sy n="134" d="100"/>
        </p:scale>
        <p:origin x="184" y="608"/>
      </p:cViewPr>
      <p:guideLst>
        <p:guide orient="horz" pos="1644"/>
        <p:guide pos="2880"/>
      </p:guideLst>
    </p:cSldViewPr>
  </p:slideViewPr>
  <p:notesTextViewPr>
    <p:cViewPr>
      <p:scale>
        <a:sx n="110" d="100"/>
        <a:sy n="110" d="100"/>
      </p:scale>
      <p:origin x="0" y="0"/>
    </p:cViewPr>
  </p:notesTextViewPr>
  <p:notesViewPr>
    <p:cSldViewPr snapToGrid="0" snapToObjects="1">
      <p:cViewPr varScale="1">
        <p:scale>
          <a:sx n="121" d="100"/>
          <a:sy n="121" d="100"/>
        </p:scale>
        <p:origin x="1024" y="1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98"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notesMaster" Target="notesMasters/notesMaster1.xml"/><Relationship Id="rId97"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96"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slide" Target="slides/slide18.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10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1DA9A6-83BA-0143-9CA3-F2C685447B1F}" type="datetimeFigureOut">
              <a:rPr lang="en-US" smtClean="0"/>
              <a:t>12/15/20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2B4E6B3-EFDD-0942-84A0-3C2F57B6B0A4}" type="slidenum">
              <a:rPr lang="en-US" smtClean="0"/>
              <a:t>‹#›</a:t>
            </a:fld>
            <a:endParaRPr lang="en-US"/>
          </a:p>
        </p:txBody>
      </p:sp>
    </p:spTree>
    <p:extLst>
      <p:ext uri="{BB962C8B-B14F-4D97-AF65-F5344CB8AC3E}">
        <p14:creationId xmlns:p14="http://schemas.microsoft.com/office/powerpoint/2010/main" val="200037346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Char char="●"/>
              <a:defRPr sz="1200" b="0" i="0" u="none" strike="noStrike" cap="none">
                <a:solidFill>
                  <a:schemeClr val="dk1"/>
                </a:solidFill>
                <a:latin typeface="Helvetica Neue Light" charset="0"/>
                <a:ea typeface="Helvetica Neue Light" charset="0"/>
                <a:cs typeface="Helvetica Neue Light" charset="0"/>
                <a:sym typeface="Calibri"/>
              </a:defRPr>
            </a:lvl1pPr>
            <a:lvl2pPr marR="0" lvl="1"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9pPr>
          </a:lstStyle>
          <a:p>
            <a:endParaRPr lang="en-US" dirty="0"/>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400"/>
              <a:buFont typeface="Arial"/>
              <a:buChar char="●"/>
              <a:defRPr sz="1200" b="0" i="0" u="none" strike="noStrike" cap="none">
                <a:solidFill>
                  <a:schemeClr val="dk1"/>
                </a:solidFill>
                <a:latin typeface="Helvetica Neue Light" charset="0"/>
                <a:ea typeface="Helvetica Neue Light" charset="0"/>
                <a:cs typeface="Helvetica Neue Light" charset="0"/>
                <a:sym typeface="Calibri"/>
              </a:defRPr>
            </a:lvl1pPr>
            <a:lvl2pPr marR="0" lvl="1"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9pPr>
          </a:lstStyle>
          <a:p>
            <a:endParaRPr lang="en-US" dirty="0"/>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200" b="0" i="0" u="none" strike="noStrike" cap="none">
                <a:solidFill>
                  <a:schemeClr val="dk1"/>
                </a:solidFill>
                <a:latin typeface="Calibri"/>
                <a:ea typeface="Calibri"/>
                <a:cs typeface="Calibri"/>
                <a:sym typeface="Calibri"/>
              </a:defRPr>
            </a:lvl1pPr>
            <a:lvl2pPr marL="914400" marR="0" lvl="1" indent="-317500" algn="l" rtl="0">
              <a:lnSpc>
                <a:spcPct val="100000"/>
              </a:lnSpc>
              <a:spcBef>
                <a:spcPts val="0"/>
              </a:spcBef>
              <a:spcAft>
                <a:spcPts val="0"/>
              </a:spcAft>
              <a:buClr>
                <a:srgbClr val="000000"/>
              </a:buClr>
              <a:buSzPts val="1400"/>
              <a:buFont typeface="Arial"/>
              <a:buChar char="○"/>
              <a:defRPr sz="1200" b="0" i="0" u="none" strike="noStrike" cap="none">
                <a:solidFill>
                  <a:schemeClr val="dk1"/>
                </a:solidFill>
                <a:latin typeface="Calibri"/>
                <a:ea typeface="Calibri"/>
                <a:cs typeface="Calibri"/>
                <a:sym typeface="Calibri"/>
              </a:defRPr>
            </a:lvl2pPr>
            <a:lvl3pPr marL="1371600" marR="0" lvl="2" indent="-317500" algn="l" rtl="0">
              <a:lnSpc>
                <a:spcPct val="100000"/>
              </a:lnSpc>
              <a:spcBef>
                <a:spcPts val="0"/>
              </a:spcBef>
              <a:spcAft>
                <a:spcPts val="0"/>
              </a:spcAft>
              <a:buClr>
                <a:srgbClr val="000000"/>
              </a:buClr>
              <a:buSzPts val="1400"/>
              <a:buFont typeface="Arial"/>
              <a:buChar char="■"/>
              <a:defRPr sz="1200" b="0" i="0" u="none" strike="noStrike" cap="none">
                <a:solidFill>
                  <a:schemeClr val="dk1"/>
                </a:solidFill>
                <a:latin typeface="Calibri"/>
                <a:ea typeface="Calibri"/>
                <a:cs typeface="Calibri"/>
                <a:sym typeface="Calibri"/>
              </a:defRPr>
            </a:lvl3pPr>
            <a:lvl4pPr marL="1828800" marR="0" lvl="3" indent="-317500" algn="l" rtl="0">
              <a:lnSpc>
                <a:spcPct val="100000"/>
              </a:lnSpc>
              <a:spcBef>
                <a:spcPts val="0"/>
              </a:spcBef>
              <a:spcAft>
                <a:spcPts val="0"/>
              </a:spcAft>
              <a:buClr>
                <a:srgbClr val="000000"/>
              </a:buClr>
              <a:buSzPts val="1400"/>
              <a:buFont typeface="Arial"/>
              <a:buChar char="●"/>
              <a:defRPr sz="1200" b="0" i="0" u="none" strike="noStrike" cap="none">
                <a:solidFill>
                  <a:schemeClr val="dk1"/>
                </a:solidFill>
                <a:latin typeface="Calibri"/>
                <a:ea typeface="Calibri"/>
                <a:cs typeface="Calibri"/>
                <a:sym typeface="Calibri"/>
              </a:defRPr>
            </a:lvl4pPr>
            <a:lvl5pPr marL="2286000" marR="0" lvl="4" indent="-317500" algn="l" rtl="0">
              <a:lnSpc>
                <a:spcPct val="100000"/>
              </a:lnSpc>
              <a:spcBef>
                <a:spcPts val="0"/>
              </a:spcBef>
              <a:spcAft>
                <a:spcPts val="0"/>
              </a:spcAft>
              <a:buClr>
                <a:srgbClr val="000000"/>
              </a:buClr>
              <a:buSzPts val="1400"/>
              <a:buFont typeface="Arial"/>
              <a:buChar char="○"/>
              <a:defRPr sz="1200" b="0" i="0" u="none" strike="noStrike" cap="none">
                <a:solidFill>
                  <a:schemeClr val="dk1"/>
                </a:solidFill>
                <a:latin typeface="Calibri"/>
                <a:ea typeface="Calibri"/>
                <a:cs typeface="Calibri"/>
                <a:sym typeface="Calibri"/>
              </a:defRPr>
            </a:lvl5pPr>
            <a:lvl6pPr marL="2743200" marR="0" lvl="5" indent="-317500" algn="l" rtl="0">
              <a:lnSpc>
                <a:spcPct val="100000"/>
              </a:lnSpc>
              <a:spcBef>
                <a:spcPts val="0"/>
              </a:spcBef>
              <a:spcAft>
                <a:spcPts val="0"/>
              </a:spcAft>
              <a:buClr>
                <a:srgbClr val="000000"/>
              </a:buClr>
              <a:buSzPts val="1400"/>
              <a:buFont typeface="Arial"/>
              <a:buChar char="■"/>
              <a:defRPr sz="1200" b="0" i="0" u="none" strike="noStrike" cap="none">
                <a:solidFill>
                  <a:schemeClr val="dk1"/>
                </a:solidFill>
                <a:latin typeface="Calibri"/>
                <a:ea typeface="Calibri"/>
                <a:cs typeface="Calibri"/>
                <a:sym typeface="Calibri"/>
              </a:defRPr>
            </a:lvl6pPr>
            <a:lvl7pPr marL="3200400" marR="0" lvl="6" indent="-317500" algn="l" rtl="0">
              <a:lnSpc>
                <a:spcPct val="100000"/>
              </a:lnSpc>
              <a:spcBef>
                <a:spcPts val="0"/>
              </a:spcBef>
              <a:spcAft>
                <a:spcPts val="0"/>
              </a:spcAft>
              <a:buClr>
                <a:srgbClr val="000000"/>
              </a:buClr>
              <a:buSzPts val="1400"/>
              <a:buFont typeface="Arial"/>
              <a:buChar char="●"/>
              <a:defRPr sz="1200" b="0" i="0" u="none" strike="noStrike" cap="none">
                <a:solidFill>
                  <a:schemeClr val="dk1"/>
                </a:solidFill>
                <a:latin typeface="Calibri"/>
                <a:ea typeface="Calibri"/>
                <a:cs typeface="Calibri"/>
                <a:sym typeface="Calibri"/>
              </a:defRPr>
            </a:lvl7pPr>
            <a:lvl8pPr marL="3657600" marR="0" lvl="7" indent="-317500" algn="l" rtl="0">
              <a:lnSpc>
                <a:spcPct val="100000"/>
              </a:lnSpc>
              <a:spcBef>
                <a:spcPts val="0"/>
              </a:spcBef>
              <a:spcAft>
                <a:spcPts val="0"/>
              </a:spcAft>
              <a:buClr>
                <a:srgbClr val="000000"/>
              </a:buClr>
              <a:buSzPts val="1400"/>
              <a:buFont typeface="Arial"/>
              <a:buChar char="○"/>
              <a:defRPr sz="1200" b="0" i="0" u="none" strike="noStrike" cap="none">
                <a:solidFill>
                  <a:schemeClr val="dk1"/>
                </a:solidFill>
                <a:latin typeface="Calibri"/>
                <a:ea typeface="Calibri"/>
                <a:cs typeface="Calibri"/>
                <a:sym typeface="Calibri"/>
              </a:defRPr>
            </a:lvl8pPr>
            <a:lvl9pPr marL="4114800" marR="0" lvl="8" indent="-317500" algn="l" rtl="0">
              <a:lnSpc>
                <a:spcPct val="100000"/>
              </a:lnSpc>
              <a:spcBef>
                <a:spcPts val="0"/>
              </a:spcBef>
              <a:spcAft>
                <a:spcPts val="0"/>
              </a:spcAft>
              <a:buClr>
                <a:srgbClr val="000000"/>
              </a:buClr>
              <a:buSzPts val="1400"/>
              <a:buFont typeface="Arial"/>
              <a:buChar char="■"/>
              <a:defRPr sz="1200" b="0" i="0" u="none" strike="noStrike" cap="none">
                <a:solidFill>
                  <a:schemeClr val="dk1"/>
                </a:solidFill>
                <a:latin typeface="Calibri"/>
                <a:ea typeface="Calibri"/>
                <a:cs typeface="Calibri"/>
                <a:sym typeface="Calibri"/>
              </a:defRPr>
            </a:lvl9pPr>
          </a:lstStyle>
          <a:p>
            <a:endParaRPr dirty="0"/>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Char char="●"/>
              <a:defRPr sz="1200" b="0" i="0" u="none" strike="noStrike" cap="none">
                <a:solidFill>
                  <a:schemeClr val="dk1"/>
                </a:solidFill>
                <a:latin typeface="Helvetica Neue Light" charset="0"/>
                <a:ea typeface="Helvetica Neue Light" charset="0"/>
                <a:cs typeface="Helvetica Neue Light" charset="0"/>
                <a:sym typeface="Calibri"/>
              </a:defRPr>
            </a:lvl1pPr>
            <a:lvl2pPr marR="0" lvl="1"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9pPr>
          </a:lstStyle>
          <a:p>
            <a:endParaRPr lang="en-US" dirty="0"/>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lvl1pPr>
              <a:defRPr b="0" i="0">
                <a:latin typeface="Helvetica Neue Light" charset="0"/>
                <a:ea typeface="Helvetica Neue Light" charset="0"/>
                <a:cs typeface="Helvetica Neue Light" charset="0"/>
              </a:defRPr>
            </a:lvl1pPr>
          </a:lstStyle>
          <a:p>
            <a:pPr algn="r">
              <a:buSzPts val="1200"/>
            </a:pPr>
            <a:fld id="{00000000-1234-1234-1234-123412341234}" type="slidenum">
              <a:rPr lang="uk-UA" sz="1200" smtClean="0">
                <a:solidFill>
                  <a:schemeClr val="dk1"/>
                </a:solidFill>
                <a:sym typeface="Calibri"/>
              </a:rPr>
              <a:pPr algn="r">
                <a:buSzPts val="1200"/>
              </a:pPr>
              <a:t>‹#›</a:t>
            </a:fld>
            <a:endParaRPr lang="uk-UA" sz="1200" dirty="0">
              <a:solidFill>
                <a:schemeClr val="dk1"/>
              </a:solidFill>
              <a:sym typeface="Calibri"/>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Helvetica Neue Light" charset="0"/>
        <a:ea typeface="Helvetica Neue Light" charset="0"/>
        <a:cs typeface="Helvetica Neue Light"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3" name="Google Shape;3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71450" lvl="0" indent="-171450" algn="l" rtl="0">
              <a:lnSpc>
                <a:spcPct val="80000"/>
              </a:lnSpc>
              <a:spcBef>
                <a:spcPts val="0"/>
              </a:spcBef>
              <a:spcAft>
                <a:spcPts val="0"/>
              </a:spcAft>
              <a:buFontTx/>
              <a:buChar char="-"/>
            </a:pPr>
            <a:endParaRPr dirty="0">
              <a:latin typeface="Helvetica Neue Light" charset="0"/>
              <a:ea typeface="Helvetica Neue Light" charset="0"/>
              <a:cs typeface="Helvetica Neue Light" charset="0"/>
            </a:endParaRPr>
          </a:p>
        </p:txBody>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49</a:t>
            </a:r>
          </a:p>
        </p:txBody>
      </p:sp>
    </p:spTree>
    <p:extLst>
      <p:ext uri="{BB962C8B-B14F-4D97-AF65-F5344CB8AC3E}">
        <p14:creationId xmlns:p14="http://schemas.microsoft.com/office/powerpoint/2010/main" val="1479292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a77ef29ae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a77ef29ae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3683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9700" marR="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Users</a:t>
            </a:r>
            <a:r>
              <a:rPr lang="en-US" baseline="0" dirty="0"/>
              <a:t> can immediately start searching on those tables, and create a Worksheet from them. </a:t>
            </a:r>
            <a:r>
              <a:rPr lang="en-US" baseline="0"/>
              <a:t>Search indexing must be turned on for columns for search suggestions to appear as user to types in search bar.</a:t>
            </a:r>
            <a:endParaRPr lang="en-US" dirty="0"/>
          </a:p>
        </p:txBody>
      </p:sp>
      <p:sp>
        <p:nvSpPr>
          <p:cNvPr id="4" name="Slide Number Placeholder 3"/>
          <p:cNvSpPr>
            <a:spLocks noGrp="1"/>
          </p:cNvSpPr>
          <p:nvPr>
            <p:ph type="sldNum" idx="10"/>
          </p:nvPr>
        </p:nvSpPr>
        <p:spPr/>
        <p:txBody>
          <a:bodyPr/>
          <a:lstStyle/>
          <a:p>
            <a:pPr algn="r">
              <a:buSzPts val="1200"/>
            </a:pPr>
            <a:fld id="{00000000-1234-1234-1234-123412341234}" type="slidenum">
              <a:rPr lang="uk-UA" sz="1200" smtClean="0">
                <a:solidFill>
                  <a:schemeClr val="dk1"/>
                </a:solidFill>
                <a:sym typeface="Calibri"/>
              </a:rPr>
              <a:pPr algn="r">
                <a:buSzPts val="1200"/>
              </a:pPr>
              <a:t>11</a:t>
            </a:fld>
            <a:endParaRPr lang="uk-UA" sz="1200" dirty="0">
              <a:solidFill>
                <a:schemeClr val="dk1"/>
              </a:solidFill>
              <a:sym typeface="Calibri"/>
            </a:endParaRPr>
          </a:p>
        </p:txBody>
      </p:sp>
    </p:spTree>
    <p:extLst>
      <p:ext uri="{BB962C8B-B14F-4D97-AF65-F5344CB8AC3E}">
        <p14:creationId xmlns:p14="http://schemas.microsoft.com/office/powerpoint/2010/main" val="31929371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a77ef29ae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a77ef29ae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Joins that exist in the external data warehouse are carried over into ThoughtSpot. If tables need to be joined (i.e. they were not joined in the source data warehouse), join them in ThoughtSpot.  The join type can be changed when creating a worksheet. </a:t>
            </a:r>
            <a:r>
              <a:rPr lang="en-US" sz="1200" dirty="0">
                <a:latin typeface="Helvetica Neue Light" panose="02000403000000020004" pitchFamily="2" charset="0"/>
                <a:ea typeface="Helvetica Neue Light" panose="02000403000000020004" pitchFamily="2" charset="0"/>
                <a:sym typeface="Helvetica Neue Light"/>
              </a:rPr>
              <a:t>Changes to join relationships that take effect after the initial connection is created must be edited in ThoughtSpot.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245791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
        <p:nvSpPr>
          <p:cNvPr id="4" name="Slide Number Placeholder 3"/>
          <p:cNvSpPr>
            <a:spLocks noGrp="1"/>
          </p:cNvSpPr>
          <p:nvPr>
            <p:ph type="sldNum" idx="10"/>
          </p:nvPr>
        </p:nvSpPr>
        <p:spPr/>
        <p:txBody>
          <a:bodyPr/>
          <a:lstStyle/>
          <a:p>
            <a:pPr algn="r">
              <a:buSzPts val="1200"/>
            </a:pPr>
            <a:fld id="{00000000-1234-1234-1234-123412341234}" type="slidenum">
              <a:rPr lang="uk-UA" sz="1200" smtClean="0">
                <a:solidFill>
                  <a:schemeClr val="dk1"/>
                </a:solidFill>
                <a:sym typeface="Calibri"/>
              </a:rPr>
              <a:pPr algn="r">
                <a:buSzPts val="1200"/>
              </a:pPr>
              <a:t>13</a:t>
            </a:fld>
            <a:endParaRPr lang="uk-UA" sz="1200" dirty="0">
              <a:solidFill>
                <a:schemeClr val="dk1"/>
              </a:solidFill>
              <a:sym typeface="Calibri"/>
            </a:endParaRPr>
          </a:p>
        </p:txBody>
      </p:sp>
    </p:spTree>
    <p:extLst>
      <p:ext uri="{BB962C8B-B14F-4D97-AF65-F5344CB8AC3E}">
        <p14:creationId xmlns:p14="http://schemas.microsoft.com/office/powerpoint/2010/main" val="1587038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ym typeface="Helvetica Neue Light"/>
              </a:rPr>
              <a:t>If a table is added to the source database after the initial connection, any</a:t>
            </a:r>
            <a:r>
              <a:rPr lang="en-US" sz="1200" baseline="0" dirty="0">
                <a:sym typeface="Helvetica Neue Light"/>
              </a:rPr>
              <a:t> </a:t>
            </a:r>
            <a:r>
              <a:rPr lang="en-US" dirty="0">
                <a:sym typeface="Helvetica Neue Light"/>
              </a:rPr>
              <a:t>additional join relationships will need to be added in the Schema tab of </a:t>
            </a:r>
            <a:r>
              <a:rPr lang="en-US" dirty="0" err="1">
                <a:sym typeface="Helvetica Neue Light"/>
              </a:rPr>
              <a:t>ThoughtSpot</a:t>
            </a:r>
            <a:r>
              <a:rPr lang="en-US" dirty="0">
                <a:sym typeface="Helvetica Neue Light"/>
              </a:rPr>
              <a:t>.</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sym typeface="Helvetica Neue Light"/>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sym typeface="Helvetica Neue Light"/>
              </a:rPr>
              <a:t>If a table name changes in the source database, the name must be updated in </a:t>
            </a:r>
            <a:r>
              <a:rPr lang="en-US" dirty="0" err="1">
                <a:sym typeface="Helvetica Neue Light"/>
              </a:rPr>
              <a:t>ThoughtSpot</a:t>
            </a:r>
            <a:r>
              <a:rPr lang="en-US" dirty="0">
                <a:sym typeface="Helvetica Neue Light"/>
              </a:rPr>
              <a:t>.</a:t>
            </a:r>
            <a:endParaRPr lang="en-US" sz="1200" dirty="0">
              <a:sym typeface="Helvetica Neue Light"/>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sym typeface="Helvetica Neue Light"/>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sym typeface="Helvetica Neue Light"/>
              </a:rPr>
              <a:t>When a</a:t>
            </a:r>
            <a:r>
              <a:rPr lang="en-US" baseline="0" dirty="0">
                <a:sym typeface="Helvetica Neue Light"/>
              </a:rPr>
              <a:t> column is removed from a linked table in the source database, you must edit the connection from the </a:t>
            </a:r>
            <a:r>
              <a:rPr lang="en-US" baseline="0" dirty="0" err="1">
                <a:sym typeface="Helvetica Neue Light"/>
              </a:rPr>
              <a:t>ThoughtSpot</a:t>
            </a:r>
            <a:r>
              <a:rPr lang="en-US" baseline="0" dirty="0">
                <a:sym typeface="Helvetica Neue Light"/>
              </a:rPr>
              <a:t> UI to remove the field, and t</a:t>
            </a:r>
            <a:r>
              <a:rPr lang="en-US" dirty="0">
                <a:sym typeface="Helvetica Neue Light"/>
              </a:rPr>
              <a:t>here will be no warning of dependent objects. These objects must be manually edited to remove the dropped table</a:t>
            </a:r>
            <a:r>
              <a:rPr lang="en-US" baseline="0" dirty="0">
                <a:sym typeface="Helvetica Neue Light"/>
              </a:rPr>
              <a:t> or columns. </a:t>
            </a:r>
            <a:endParaRPr lang="en-US" sz="1200" dirty="0">
              <a:sym typeface="Helvetica Neue Light"/>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
        <p:nvSpPr>
          <p:cNvPr id="4" name="Slide Number Placeholder 3"/>
          <p:cNvSpPr>
            <a:spLocks noGrp="1"/>
          </p:cNvSpPr>
          <p:nvPr>
            <p:ph type="sldNum" idx="10"/>
          </p:nvPr>
        </p:nvSpPr>
        <p:spPr/>
        <p:txBody>
          <a:bodyPr/>
          <a:lstStyle/>
          <a:p>
            <a:pPr algn="r">
              <a:buSzPts val="1200"/>
            </a:pPr>
            <a:fld id="{00000000-1234-1234-1234-123412341234}" type="slidenum">
              <a:rPr lang="uk-UA" sz="1200" smtClean="0">
                <a:solidFill>
                  <a:schemeClr val="dk1"/>
                </a:solidFill>
                <a:sym typeface="Calibri"/>
              </a:rPr>
              <a:pPr algn="r">
                <a:buSzPts val="1200"/>
              </a:pPr>
              <a:t>14</a:t>
            </a:fld>
            <a:endParaRPr lang="uk-UA" sz="1200" dirty="0">
              <a:solidFill>
                <a:schemeClr val="dk1"/>
              </a:solidFill>
              <a:sym typeface="Calibri"/>
            </a:endParaRPr>
          </a:p>
        </p:txBody>
      </p:sp>
    </p:spTree>
    <p:extLst>
      <p:ext uri="{BB962C8B-B14F-4D97-AF65-F5344CB8AC3E}">
        <p14:creationId xmlns:p14="http://schemas.microsoft.com/office/powerpoint/2010/main" val="920649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err="1"/>
              <a:t>ThoughtSpot</a:t>
            </a:r>
            <a:r>
              <a:rPr lang="en-US" dirty="0"/>
              <a:t> recommends that you check the dependencies before and after you remap a table or column in a connection to ensure they display as intended.</a:t>
            </a:r>
            <a:endParaRPr lang="en-US" sz="1200" dirty="0">
              <a:sym typeface="Helvetica Neue Light"/>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
        <p:nvSpPr>
          <p:cNvPr id="4" name="Slide Number Placeholder 3"/>
          <p:cNvSpPr>
            <a:spLocks noGrp="1"/>
          </p:cNvSpPr>
          <p:nvPr>
            <p:ph type="sldNum" idx="10"/>
          </p:nvPr>
        </p:nvSpPr>
        <p:spPr/>
        <p:txBody>
          <a:bodyPr/>
          <a:lstStyle/>
          <a:p>
            <a:pPr algn="r">
              <a:buSzPts val="1200"/>
            </a:pPr>
            <a:fld id="{00000000-1234-1234-1234-123412341234}" type="slidenum">
              <a:rPr lang="uk-UA" sz="1200" smtClean="0">
                <a:solidFill>
                  <a:schemeClr val="dk1"/>
                </a:solidFill>
                <a:sym typeface="Calibri"/>
              </a:rPr>
              <a:pPr algn="r">
                <a:buSzPts val="1200"/>
              </a:pPr>
              <a:t>15</a:t>
            </a:fld>
            <a:endParaRPr lang="uk-UA" sz="1200" dirty="0">
              <a:solidFill>
                <a:schemeClr val="dk1"/>
              </a:solidFill>
              <a:sym typeface="Calibri"/>
            </a:endParaRPr>
          </a:p>
        </p:txBody>
      </p:sp>
    </p:spTree>
    <p:extLst>
      <p:ext uri="{BB962C8B-B14F-4D97-AF65-F5344CB8AC3E}">
        <p14:creationId xmlns:p14="http://schemas.microsoft.com/office/powerpoint/2010/main" val="821702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err="1"/>
              <a:t>ThoughtSpot</a:t>
            </a:r>
            <a:r>
              <a:rPr lang="en-US" dirty="0"/>
              <a:t> recommends that you check the dependencies before and after you remap a table or column in a connection to ensure they display as intended.</a:t>
            </a:r>
            <a:endParaRPr lang="en-US" sz="1200" dirty="0">
              <a:sym typeface="Helvetica Neue Light"/>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
        <p:nvSpPr>
          <p:cNvPr id="4" name="Slide Number Placeholder 3"/>
          <p:cNvSpPr>
            <a:spLocks noGrp="1"/>
          </p:cNvSpPr>
          <p:nvPr>
            <p:ph type="sldNum" idx="10"/>
          </p:nvPr>
        </p:nvSpPr>
        <p:spPr/>
        <p:txBody>
          <a:bodyPr/>
          <a:lstStyle/>
          <a:p>
            <a:pPr algn="r">
              <a:buSzPts val="1200"/>
            </a:pPr>
            <a:fld id="{00000000-1234-1234-1234-123412341234}" type="slidenum">
              <a:rPr lang="uk-UA" sz="1200" smtClean="0">
                <a:solidFill>
                  <a:schemeClr val="dk1"/>
                </a:solidFill>
                <a:sym typeface="Calibri"/>
              </a:rPr>
              <a:pPr algn="r">
                <a:buSzPts val="1200"/>
              </a:pPr>
              <a:t>16</a:t>
            </a:fld>
            <a:endParaRPr lang="uk-UA" sz="1200" dirty="0">
              <a:solidFill>
                <a:schemeClr val="dk1"/>
              </a:solidFill>
              <a:sym typeface="Calibri"/>
            </a:endParaRPr>
          </a:p>
        </p:txBody>
      </p:sp>
    </p:spTree>
    <p:extLst>
      <p:ext uri="{BB962C8B-B14F-4D97-AF65-F5344CB8AC3E}">
        <p14:creationId xmlns:p14="http://schemas.microsoft.com/office/powerpoint/2010/main" val="21005694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Column indexing </a:t>
            </a:r>
            <a:r>
              <a:rPr lang="en-US" baseline="0" dirty="0"/>
              <a:t>may happen daily or hourly, and only then will the RLS rules also apply to those search suggestions. </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aseline="0"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In an Embrace connection, </a:t>
            </a:r>
            <a:r>
              <a:rPr lang="en-US" dirty="0" err="1"/>
              <a:t>ThoughtSpot</a:t>
            </a:r>
            <a:r>
              <a:rPr lang="en-US" dirty="0"/>
              <a:t> does not cache data from source database.</a:t>
            </a:r>
            <a:r>
              <a:rPr lang="en-US" baseline="0" dirty="0"/>
              <a:t> </a:t>
            </a:r>
            <a:r>
              <a:rPr lang="en-US" dirty="0"/>
              <a:t>If the source database caches data, the search results may be faster</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
        <p:nvSpPr>
          <p:cNvPr id="4" name="Slide Number Placeholder 3"/>
          <p:cNvSpPr>
            <a:spLocks noGrp="1"/>
          </p:cNvSpPr>
          <p:nvPr>
            <p:ph type="sldNum" idx="10"/>
          </p:nvPr>
        </p:nvSpPr>
        <p:spPr/>
        <p:txBody>
          <a:bodyPr/>
          <a:lstStyle/>
          <a:p>
            <a:pPr algn="r">
              <a:buSzPts val="1200"/>
            </a:pPr>
            <a:fld id="{00000000-1234-1234-1234-123412341234}" type="slidenum">
              <a:rPr lang="uk-UA" sz="1200" smtClean="0">
                <a:solidFill>
                  <a:schemeClr val="dk1"/>
                </a:solidFill>
                <a:sym typeface="Calibri"/>
              </a:rPr>
              <a:pPr algn="r">
                <a:buSzPts val="1200"/>
              </a:pPr>
              <a:t>17</a:t>
            </a:fld>
            <a:endParaRPr lang="uk-UA" sz="1200" dirty="0">
              <a:solidFill>
                <a:schemeClr val="dk1"/>
              </a:solidFill>
              <a:sym typeface="Calibri"/>
            </a:endParaRPr>
          </a:p>
        </p:txBody>
      </p:sp>
    </p:spTree>
    <p:extLst>
      <p:ext uri="{BB962C8B-B14F-4D97-AF65-F5344CB8AC3E}">
        <p14:creationId xmlns:p14="http://schemas.microsoft.com/office/powerpoint/2010/main" val="3091121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200" dirty="0">
                <a:latin typeface="Arial"/>
                <a:ea typeface="Arial"/>
                <a:cs typeface="Arial"/>
                <a:sym typeface="Arial"/>
              </a:rPr>
              <a:t>Sage indexing (to get values for search suggestions) is done once a day (can be changed</a:t>
            </a:r>
            <a:r>
              <a:rPr lang="en-US" sz="1200" baseline="0" dirty="0">
                <a:latin typeface="Arial"/>
                <a:ea typeface="Arial"/>
                <a:cs typeface="Arial"/>
                <a:sym typeface="Arial"/>
              </a:rPr>
              <a:t> to hourly)</a:t>
            </a:r>
            <a:r>
              <a:rPr lang="en-US" sz="1200" dirty="0">
                <a:latin typeface="Arial"/>
                <a:ea typeface="Arial"/>
                <a:cs typeface="Arial"/>
                <a:sym typeface="Arial"/>
              </a:rPr>
              <a:t>. </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200" dirty="0">
                <a:latin typeface="Arial"/>
                <a:ea typeface="Arial"/>
                <a:cs typeface="Arial"/>
                <a:sym typeface="Arial"/>
              </a:rPr>
              <a:t>Deleting Columns : After specifying the connection. columns cannot be deleted from the table. Editing a connection can add a column but not delete it. </a:t>
            </a:r>
          </a:p>
          <a:p>
            <a:endParaRPr lang="en-US" dirty="0"/>
          </a:p>
        </p:txBody>
      </p:sp>
      <p:sp>
        <p:nvSpPr>
          <p:cNvPr id="4" name="Slide Number Placeholder 3"/>
          <p:cNvSpPr>
            <a:spLocks noGrp="1"/>
          </p:cNvSpPr>
          <p:nvPr>
            <p:ph type="sldNum" idx="10"/>
          </p:nvPr>
        </p:nvSpPr>
        <p:spPr/>
        <p:txBody>
          <a:bodyPr/>
          <a:lstStyle/>
          <a:p>
            <a:pPr algn="r">
              <a:buSzPts val="1200"/>
            </a:pPr>
            <a:fld id="{00000000-1234-1234-1234-123412341234}" type="slidenum">
              <a:rPr lang="uk-UA" sz="1200" smtClean="0">
                <a:solidFill>
                  <a:schemeClr val="dk1"/>
                </a:solidFill>
                <a:sym typeface="Calibri"/>
              </a:rPr>
              <a:pPr algn="r">
                <a:buSzPts val="1200"/>
              </a:pPr>
              <a:t>18</a:t>
            </a:fld>
            <a:endParaRPr lang="uk-UA" sz="1200" dirty="0">
              <a:solidFill>
                <a:schemeClr val="dk1"/>
              </a:solidFill>
              <a:sym typeface="Calibri"/>
            </a:endParaRPr>
          </a:p>
        </p:txBody>
      </p:sp>
    </p:spTree>
    <p:extLst>
      <p:ext uri="{BB962C8B-B14F-4D97-AF65-F5344CB8AC3E}">
        <p14:creationId xmlns:p14="http://schemas.microsoft.com/office/powerpoint/2010/main" val="1366059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8" name="Google Shape;26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 name="Google Shape;28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i="0" dirty="0"/>
              <a:t>What is Embrace? A major feature in </a:t>
            </a:r>
            <a:r>
              <a:rPr lang="en-US" sz="1200" i="0" dirty="0" err="1"/>
              <a:t>ThoughtSpot</a:t>
            </a:r>
            <a:r>
              <a:rPr lang="en-US" sz="1200" i="0" dirty="0"/>
              <a:t> through which a user can query data directly in an external DB or system without loading the data in TS.</a:t>
            </a:r>
          </a:p>
          <a:p>
            <a:pPr marL="0" indent="0">
              <a:buNone/>
            </a:pPr>
            <a:endParaRPr lang="en-US" dirty="0">
              <a:latin typeface="Helvetica Neue Light" charset="0"/>
              <a:ea typeface="Helvetica Neue Light" charset="0"/>
              <a:cs typeface="Helvetica Neue Light" charset="0"/>
            </a:endParaRP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2</a:t>
            </a:fld>
            <a:endParaRPr lang="uk-UA" sz="1200" dirty="0">
              <a:solidFill>
                <a:schemeClr val="dk1"/>
              </a:solidFill>
              <a:sym typeface="Calibri"/>
            </a:endParaRPr>
          </a:p>
        </p:txBody>
      </p:sp>
    </p:spTree>
    <p:extLst>
      <p:ext uri="{BB962C8B-B14F-4D97-AF65-F5344CB8AC3E}">
        <p14:creationId xmlns:p14="http://schemas.microsoft.com/office/powerpoint/2010/main" val="11336996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70aa54b8a6_12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70aa54b8a6_12_2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aseline="0" dirty="0"/>
              <a:t>Modern cloud data warehouse 1) Optimized for analytics, 2) Easy to manage/customers can easily scale up or down (lower cost), 3) MPP architecture (large amounts of data can be processed quickly, high performance in search)</a:t>
            </a:r>
          </a:p>
          <a:p>
            <a:pPr marL="0" lvl="0" indent="0" algn="l" rtl="0">
              <a:spcBef>
                <a:spcPts val="0"/>
              </a:spcBef>
              <a:spcAft>
                <a:spcPts val="0"/>
              </a:spcAft>
              <a:buNone/>
            </a:pPr>
            <a:endParaRPr lang="en-US" dirty="0"/>
          </a:p>
        </p:txBody>
      </p:sp>
      <p:sp>
        <p:nvSpPr>
          <p:cNvPr id="685" name="Google Shape;685;g70aa54b8a6_12_26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a:t>
            </a:fld>
            <a:endParaRPr/>
          </a:p>
        </p:txBody>
      </p:sp>
    </p:spTree>
    <p:extLst>
      <p:ext uri="{BB962C8B-B14F-4D97-AF65-F5344CB8AC3E}">
        <p14:creationId xmlns:p14="http://schemas.microsoft.com/office/powerpoint/2010/main" val="1142267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96dbc9a834_0_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542" name="Google Shape;542;g96dbc9a83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01234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96dbc9a834_0_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With ThoughtSpot Embrace,</a:t>
            </a:r>
          </a:p>
          <a:p>
            <a:pPr marL="171450" lvl="0" indent="-171450" algn="l" rtl="0">
              <a:lnSpc>
                <a:spcPct val="100000"/>
              </a:lnSpc>
              <a:spcBef>
                <a:spcPts val="0"/>
              </a:spcBef>
              <a:spcAft>
                <a:spcPts val="0"/>
              </a:spcAft>
              <a:buSzPts val="1400"/>
              <a:buFontTx/>
              <a:buChar char="-"/>
            </a:pPr>
            <a:r>
              <a:rPr lang="en-US" dirty="0"/>
              <a:t>it’s easy to connect to your Snowflake data in just a few clicks</a:t>
            </a:r>
          </a:p>
          <a:p>
            <a:pPr marL="171450" lvl="0" indent="-171450" algn="l" rtl="0">
              <a:lnSpc>
                <a:spcPct val="100000"/>
              </a:lnSpc>
              <a:spcBef>
                <a:spcPts val="0"/>
              </a:spcBef>
              <a:spcAft>
                <a:spcPts val="0"/>
              </a:spcAft>
              <a:buSzPts val="1400"/>
              <a:buFontTx/>
              <a:buChar char="-"/>
            </a:pPr>
            <a:r>
              <a:rPr lang="en-US" dirty="0"/>
              <a:t>Business people easily find granular insights using an easy search experience that is familiar to them</a:t>
            </a:r>
          </a:p>
          <a:p>
            <a:pPr marL="171450" marR="0" lvl="0" indent="-171450" algn="l" defTabSz="914400" rtl="0" eaLnBrk="1" fontAlgn="auto" latinLnBrk="0" hangingPunct="1">
              <a:lnSpc>
                <a:spcPct val="100000"/>
              </a:lnSpc>
              <a:spcBef>
                <a:spcPts val="0"/>
              </a:spcBef>
              <a:spcAft>
                <a:spcPts val="0"/>
              </a:spcAft>
              <a:buClr>
                <a:srgbClr val="000000"/>
              </a:buClr>
              <a:buSzPts val="1400"/>
              <a:buFontTx/>
              <a:buChar char="-"/>
              <a:tabLst/>
              <a:defRPr/>
            </a:pPr>
            <a:r>
              <a:rPr lang="en-US" dirty="0"/>
              <a:t>And with the power of live queries that run directly in Snowflake, you get answers on your most up-to-date data, since there is no batch update or data caching that is required.</a:t>
            </a:r>
          </a:p>
          <a:p>
            <a:pPr marL="0" lvl="0" indent="0" algn="l" rtl="0">
              <a:spcBef>
                <a:spcPts val="0"/>
              </a:spcBef>
              <a:spcAft>
                <a:spcPts val="0"/>
              </a:spcAft>
              <a:buClr>
                <a:schemeClr val="dk1"/>
              </a:buClr>
              <a:buSzPts val="1400"/>
              <a:buFont typeface="Arial"/>
              <a:buNone/>
            </a:pPr>
            <a:endParaRPr dirty="0"/>
          </a:p>
        </p:txBody>
      </p:sp>
      <p:sp>
        <p:nvSpPr>
          <p:cNvPr id="542" name="Google Shape;542;g96dbc9a83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17678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8" name="Google Shape;26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 name="Google Shape;28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t>Set up and deploy TS quickly-</a:t>
            </a:r>
            <a:r>
              <a:rPr lang="en-US" baseline="0" dirty="0"/>
              <a:t> this can be useful for a quick POC. A customer may want to try out </a:t>
            </a:r>
            <a:r>
              <a:rPr lang="en-US" baseline="0" dirty="0" err="1"/>
              <a:t>ThoughtSpot</a:t>
            </a:r>
            <a:r>
              <a:rPr lang="en-US" baseline="0" dirty="0"/>
              <a:t>, but would not want to move their data into the internal database. All the complexities of loading data into </a:t>
            </a:r>
            <a:r>
              <a:rPr lang="en-US" baseline="0" dirty="0" err="1"/>
              <a:t>ThoughtSpot</a:t>
            </a:r>
            <a:r>
              <a:rPr lang="en-US" baseline="0" dirty="0"/>
              <a:t> do not apply. It is also helpful for when you have a huge data warehouse (30-40 </a:t>
            </a:r>
            <a:r>
              <a:rPr lang="en-US" baseline="0" dirty="0" err="1"/>
              <a:t>terrabytes</a:t>
            </a:r>
            <a:r>
              <a:rPr lang="en-US" baseline="0" dirty="0"/>
              <a:t>), or you have lots of business logic built in already. </a:t>
            </a:r>
            <a:endParaRPr lang="en-US" dirty="0"/>
          </a:p>
          <a:p>
            <a:pPr marL="0" lvl="0" indent="0" algn="l" rtl="0">
              <a:lnSpc>
                <a:spcPct val="100000"/>
              </a:lnSpc>
              <a:spcBef>
                <a:spcPts val="0"/>
              </a:spcBef>
              <a:spcAft>
                <a:spcPts val="0"/>
              </a:spcAft>
              <a:buSzPts val="1400"/>
              <a:buNone/>
            </a:pPr>
            <a:r>
              <a:rPr lang="en-US" dirty="0"/>
              <a:t>No need to move:</a:t>
            </a:r>
            <a:r>
              <a:rPr lang="en-US" baseline="0" dirty="0"/>
              <a:t> If have a huge data warehouse (30-40 </a:t>
            </a:r>
            <a:r>
              <a:rPr lang="en-US" baseline="0" dirty="0" err="1"/>
              <a:t>terrabytes</a:t>
            </a:r>
            <a:r>
              <a:rPr lang="en-US" baseline="0" dirty="0"/>
              <a:t>: you can’t bring that in), or if you have lots of business logic in there</a:t>
            </a:r>
          </a:p>
          <a:p>
            <a:pPr marL="0" lvl="0" indent="0" algn="l" rtl="0">
              <a:lnSpc>
                <a:spcPct val="100000"/>
              </a:lnSpc>
              <a:spcBef>
                <a:spcPts val="0"/>
              </a:spcBef>
              <a:spcAft>
                <a:spcPts val="0"/>
              </a:spcAft>
              <a:buSzPts val="1400"/>
              <a:buNone/>
            </a:pPr>
            <a:r>
              <a:rPr lang="en-US" baseline="0" dirty="0"/>
              <a:t>Save time and money: real time data, eliminate ETL pipeline (don’t recommend caching more than hourly)</a:t>
            </a:r>
          </a:p>
          <a:p>
            <a:pPr marL="0" lvl="0" indent="0" algn="l" rtl="0">
              <a:lnSpc>
                <a:spcPct val="100000"/>
              </a:lnSpc>
              <a:spcBef>
                <a:spcPts val="0"/>
              </a:spcBef>
              <a:spcAft>
                <a:spcPts val="0"/>
              </a:spcAft>
              <a:buSzPts val="1400"/>
              <a:buNone/>
            </a:pPr>
            <a:endParaRPr lang="en-US" baseline="0" dirty="0"/>
          </a:p>
          <a:p>
            <a:pPr marL="0" lvl="0" indent="0" algn="l" rtl="0">
              <a:lnSpc>
                <a:spcPct val="100000"/>
              </a:lnSpc>
              <a:spcBef>
                <a:spcPts val="0"/>
              </a:spcBef>
              <a:spcAft>
                <a:spcPts val="0"/>
              </a:spcAft>
              <a:buSzPts val="1400"/>
              <a:buNone/>
            </a:pPr>
            <a:endParaRPr lang="en-US" dirty="0"/>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6</a:t>
            </a:fld>
            <a:endParaRPr lang="uk-UA" sz="1200" dirty="0">
              <a:solidFill>
                <a:schemeClr val="dk1"/>
              </a:solidFill>
              <a:sym typeface="Calibri"/>
            </a:endParaRPr>
          </a:p>
        </p:txBody>
      </p:sp>
    </p:spTree>
    <p:extLst>
      <p:ext uri="{BB962C8B-B14F-4D97-AF65-F5344CB8AC3E}">
        <p14:creationId xmlns:p14="http://schemas.microsoft.com/office/powerpoint/2010/main" val="242300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a77ef29aef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a77ef29aef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process only needs to be done once, and then your users can search this data anytime!</a:t>
            </a:r>
            <a:endParaRPr dirty="0"/>
          </a:p>
        </p:txBody>
      </p:sp>
    </p:spTree>
    <p:extLst>
      <p:ext uri="{BB962C8B-B14F-4D97-AF65-F5344CB8AC3E}">
        <p14:creationId xmlns:p14="http://schemas.microsoft.com/office/powerpoint/2010/main" val="683908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a77ef29ae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a77ef29ae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8858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a77ef29ae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a77ef29ae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9654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105"/>
          <p:cNvSpPr txBox="1">
            <a:spLocks noGrp="1"/>
          </p:cNvSpPr>
          <p:nvPr>
            <p:ph type="dt" idx="10"/>
          </p:nvPr>
        </p:nvSpPr>
        <p:spPr>
          <a:xfrm>
            <a:off x="457200" y="4767263"/>
            <a:ext cx="2133600" cy="273844"/>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05"/>
          <p:cNvSpPr txBox="1">
            <a:spLocks noGrp="1"/>
          </p:cNvSpPr>
          <p:nvPr>
            <p:ph type="ftr" idx="11"/>
          </p:nvPr>
        </p:nvSpPr>
        <p:spPr>
          <a:xfrm>
            <a:off x="3124200" y="4767263"/>
            <a:ext cx="2895600" cy="273844"/>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05"/>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78"/>
        <p:cNvGrpSpPr/>
        <p:nvPr/>
      </p:nvGrpSpPr>
      <p:grpSpPr>
        <a:xfrm>
          <a:off x="0" y="0"/>
          <a:ext cx="0" cy="0"/>
          <a:chOff x="0" y="0"/>
          <a:chExt cx="0" cy="0"/>
        </a:xfrm>
      </p:grpSpPr>
      <p:sp>
        <p:nvSpPr>
          <p:cNvPr id="79" name="Google Shape;79;p115"/>
          <p:cNvSpPr txBox="1">
            <a:spLocks noGrp="1"/>
          </p:cNvSpPr>
          <p:nvPr>
            <p:ph type="body" idx="1"/>
          </p:nvPr>
        </p:nvSpPr>
        <p:spPr>
          <a:xfrm>
            <a:off x="457200" y="1151335"/>
            <a:ext cx="4040188" cy="479822"/>
          </a:xfrm>
          <a:prstGeom prst="rect">
            <a:avLst/>
          </a:prstGeom>
          <a:noFill/>
          <a:ln>
            <a:noFill/>
          </a:ln>
        </p:spPr>
        <p:txBody>
          <a:bodyPr spcFirstLastPara="1" wrap="square" lIns="81625" tIns="40800" rIns="81625" bIns="40800" anchor="b" anchorCtr="0">
            <a:normAutofit/>
          </a:bodyPr>
          <a:lstStyle>
            <a:lvl1pPr marL="457200" lvl="0" indent="-228600" algn="l">
              <a:spcBef>
                <a:spcPts val="300"/>
              </a:spcBef>
              <a:spcAft>
                <a:spcPts val="0"/>
              </a:spcAft>
              <a:buClr>
                <a:schemeClr val="dk1"/>
              </a:buClr>
              <a:buSzPts val="1500"/>
              <a:buNone/>
              <a:defRPr sz="1500" b="1"/>
            </a:lvl1pPr>
            <a:lvl2pPr marL="914400" lvl="1" indent="-228600" algn="l">
              <a:spcBef>
                <a:spcPts val="360"/>
              </a:spcBef>
              <a:spcAft>
                <a:spcPts val="0"/>
              </a:spcAft>
              <a:buClr>
                <a:schemeClr val="dk1"/>
              </a:buClr>
              <a:buSzPts val="1800"/>
              <a:buNone/>
              <a:defRPr sz="1800" b="1"/>
            </a:lvl2pPr>
            <a:lvl3pPr marL="1371600" lvl="2" indent="-228600" algn="l">
              <a:spcBef>
                <a:spcPts val="320"/>
              </a:spcBef>
              <a:spcAft>
                <a:spcPts val="0"/>
              </a:spcAft>
              <a:buClr>
                <a:schemeClr val="dk1"/>
              </a:buClr>
              <a:buSzPts val="1600"/>
              <a:buNone/>
              <a:defRPr sz="1600" b="1"/>
            </a:lvl3pPr>
            <a:lvl4pPr marL="1828800" lvl="3" indent="-228600" algn="l">
              <a:spcBef>
                <a:spcPts val="280"/>
              </a:spcBef>
              <a:spcAft>
                <a:spcPts val="0"/>
              </a:spcAft>
              <a:buClr>
                <a:schemeClr val="dk1"/>
              </a:buClr>
              <a:buSzPts val="1400"/>
              <a:buNone/>
              <a:defRPr sz="1400" b="1"/>
            </a:lvl4pPr>
            <a:lvl5pPr marL="2286000" lvl="4" indent="-228600" algn="l">
              <a:spcBef>
                <a:spcPts val="280"/>
              </a:spcBef>
              <a:spcAft>
                <a:spcPts val="0"/>
              </a:spcAft>
              <a:buClr>
                <a:schemeClr val="dk1"/>
              </a:buClr>
              <a:buSzPts val="1400"/>
              <a:buNone/>
              <a:defRPr sz="1400" b="1"/>
            </a:lvl5pPr>
            <a:lvl6pPr marL="2743200" lvl="5" indent="-228600" algn="l">
              <a:spcBef>
                <a:spcPts val="280"/>
              </a:spcBef>
              <a:spcAft>
                <a:spcPts val="0"/>
              </a:spcAft>
              <a:buClr>
                <a:schemeClr val="dk1"/>
              </a:buClr>
              <a:buSzPts val="1400"/>
              <a:buNone/>
              <a:defRPr sz="1400" b="1"/>
            </a:lvl6pPr>
            <a:lvl7pPr marL="3200400" lvl="6" indent="-228600" algn="l">
              <a:spcBef>
                <a:spcPts val="280"/>
              </a:spcBef>
              <a:spcAft>
                <a:spcPts val="0"/>
              </a:spcAft>
              <a:buClr>
                <a:schemeClr val="dk1"/>
              </a:buClr>
              <a:buSzPts val="1400"/>
              <a:buNone/>
              <a:defRPr sz="1400" b="1"/>
            </a:lvl7pPr>
            <a:lvl8pPr marL="3657600" lvl="7" indent="-228600" algn="l">
              <a:spcBef>
                <a:spcPts val="280"/>
              </a:spcBef>
              <a:spcAft>
                <a:spcPts val="0"/>
              </a:spcAft>
              <a:buClr>
                <a:schemeClr val="dk1"/>
              </a:buClr>
              <a:buSzPts val="1400"/>
              <a:buNone/>
              <a:defRPr sz="1400" b="1"/>
            </a:lvl8pPr>
            <a:lvl9pPr marL="4114800" lvl="8" indent="-228600" algn="l">
              <a:spcBef>
                <a:spcPts val="280"/>
              </a:spcBef>
              <a:spcAft>
                <a:spcPts val="0"/>
              </a:spcAft>
              <a:buClr>
                <a:schemeClr val="dk1"/>
              </a:buClr>
              <a:buSzPts val="1400"/>
              <a:buNone/>
              <a:defRPr sz="1400" b="1"/>
            </a:lvl9pPr>
          </a:lstStyle>
          <a:p>
            <a:endParaRPr/>
          </a:p>
        </p:txBody>
      </p:sp>
      <p:sp>
        <p:nvSpPr>
          <p:cNvPr id="80" name="Google Shape;80;p115"/>
          <p:cNvSpPr txBox="1">
            <a:spLocks noGrp="1"/>
          </p:cNvSpPr>
          <p:nvPr>
            <p:ph type="body" idx="2"/>
          </p:nvPr>
        </p:nvSpPr>
        <p:spPr>
          <a:xfrm>
            <a:off x="457200" y="1631156"/>
            <a:ext cx="4040188" cy="2963466"/>
          </a:xfrm>
          <a:prstGeom prst="rect">
            <a:avLst/>
          </a:prstGeom>
          <a:noFill/>
          <a:ln>
            <a:noFill/>
          </a:ln>
        </p:spPr>
        <p:txBody>
          <a:bodyPr spcFirstLastPara="1" wrap="square" lIns="81625" tIns="40800" rIns="81625" bIns="40800" anchor="t" anchorCtr="0">
            <a:normAutofit/>
          </a:bodyPr>
          <a:lstStyle>
            <a:lvl1pPr marL="457200" lvl="0" indent="-323850" algn="l">
              <a:spcBef>
                <a:spcPts val="300"/>
              </a:spcBef>
              <a:spcAft>
                <a:spcPts val="0"/>
              </a:spcAft>
              <a:buClr>
                <a:schemeClr val="dk1"/>
              </a:buClr>
              <a:buSzPts val="1500"/>
              <a:buChar char="•"/>
              <a:defRPr sz="1500"/>
            </a:lvl1pPr>
            <a:lvl2pPr marL="914400" lvl="1" indent="-304800" algn="l">
              <a:spcBef>
                <a:spcPts val="24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180"/>
              </a:spcBef>
              <a:spcAft>
                <a:spcPts val="0"/>
              </a:spcAft>
              <a:buClr>
                <a:schemeClr val="dk1"/>
              </a:buClr>
              <a:buSzPts val="900"/>
              <a:buChar char="–"/>
              <a:defRPr sz="900"/>
            </a:lvl4pPr>
            <a:lvl5pPr marL="2286000" lvl="4" indent="-285750" algn="l">
              <a:spcBef>
                <a:spcPts val="180"/>
              </a:spcBef>
              <a:spcAft>
                <a:spcPts val="0"/>
              </a:spcAft>
              <a:buClr>
                <a:schemeClr val="dk1"/>
              </a:buClr>
              <a:buSzPts val="900"/>
              <a:buChar char="»"/>
              <a:defRPr sz="900"/>
            </a:lvl5pPr>
            <a:lvl6pPr marL="2743200" lvl="5" indent="-317500" algn="l">
              <a:spcBef>
                <a:spcPts val="280"/>
              </a:spcBef>
              <a:spcAft>
                <a:spcPts val="0"/>
              </a:spcAft>
              <a:buClr>
                <a:schemeClr val="dk1"/>
              </a:buClr>
              <a:buSzPts val="1400"/>
              <a:buChar char="•"/>
              <a:defRPr sz="1400"/>
            </a:lvl6pPr>
            <a:lvl7pPr marL="3200400" lvl="6" indent="-317500" algn="l">
              <a:spcBef>
                <a:spcPts val="280"/>
              </a:spcBef>
              <a:spcAft>
                <a:spcPts val="0"/>
              </a:spcAft>
              <a:buClr>
                <a:schemeClr val="dk1"/>
              </a:buClr>
              <a:buSzPts val="1400"/>
              <a:buChar char="•"/>
              <a:defRPr sz="1400"/>
            </a:lvl7pPr>
            <a:lvl8pPr marL="3657600" lvl="7" indent="-317500" algn="l">
              <a:spcBef>
                <a:spcPts val="280"/>
              </a:spcBef>
              <a:spcAft>
                <a:spcPts val="0"/>
              </a:spcAft>
              <a:buClr>
                <a:schemeClr val="dk1"/>
              </a:buClr>
              <a:buSzPts val="1400"/>
              <a:buChar char="•"/>
              <a:defRPr sz="1400"/>
            </a:lvl8pPr>
            <a:lvl9pPr marL="4114800" lvl="8" indent="-317500" algn="l">
              <a:spcBef>
                <a:spcPts val="280"/>
              </a:spcBef>
              <a:spcAft>
                <a:spcPts val="0"/>
              </a:spcAft>
              <a:buClr>
                <a:schemeClr val="dk1"/>
              </a:buClr>
              <a:buSzPts val="1400"/>
              <a:buChar char="•"/>
              <a:defRPr sz="1400"/>
            </a:lvl9pPr>
          </a:lstStyle>
          <a:p>
            <a:endParaRPr/>
          </a:p>
        </p:txBody>
      </p:sp>
      <p:sp>
        <p:nvSpPr>
          <p:cNvPr id="81" name="Google Shape;81;p115"/>
          <p:cNvSpPr txBox="1">
            <a:spLocks noGrp="1"/>
          </p:cNvSpPr>
          <p:nvPr>
            <p:ph type="body" idx="3"/>
          </p:nvPr>
        </p:nvSpPr>
        <p:spPr>
          <a:xfrm>
            <a:off x="4645026" y="1151335"/>
            <a:ext cx="4041775" cy="479822"/>
          </a:xfrm>
          <a:prstGeom prst="rect">
            <a:avLst/>
          </a:prstGeom>
          <a:noFill/>
          <a:ln>
            <a:noFill/>
          </a:ln>
        </p:spPr>
        <p:txBody>
          <a:bodyPr spcFirstLastPara="1" wrap="square" lIns="81625" tIns="40800" rIns="81625" bIns="40800" anchor="b" anchorCtr="0">
            <a:normAutofit/>
          </a:bodyPr>
          <a:lstStyle>
            <a:lvl1pPr marL="457200" lvl="0" indent="-228600" algn="l">
              <a:spcBef>
                <a:spcPts val="300"/>
              </a:spcBef>
              <a:spcAft>
                <a:spcPts val="0"/>
              </a:spcAft>
              <a:buClr>
                <a:schemeClr val="dk1"/>
              </a:buClr>
              <a:buSzPts val="1500"/>
              <a:buNone/>
              <a:defRPr sz="1500" b="1"/>
            </a:lvl1pPr>
            <a:lvl2pPr marL="914400" lvl="1" indent="-228600" algn="l">
              <a:spcBef>
                <a:spcPts val="360"/>
              </a:spcBef>
              <a:spcAft>
                <a:spcPts val="0"/>
              </a:spcAft>
              <a:buClr>
                <a:schemeClr val="dk1"/>
              </a:buClr>
              <a:buSzPts val="1800"/>
              <a:buNone/>
              <a:defRPr sz="1800" b="1"/>
            </a:lvl2pPr>
            <a:lvl3pPr marL="1371600" lvl="2" indent="-228600" algn="l">
              <a:spcBef>
                <a:spcPts val="320"/>
              </a:spcBef>
              <a:spcAft>
                <a:spcPts val="0"/>
              </a:spcAft>
              <a:buClr>
                <a:schemeClr val="dk1"/>
              </a:buClr>
              <a:buSzPts val="1600"/>
              <a:buNone/>
              <a:defRPr sz="1600" b="1"/>
            </a:lvl3pPr>
            <a:lvl4pPr marL="1828800" lvl="3" indent="-228600" algn="l">
              <a:spcBef>
                <a:spcPts val="280"/>
              </a:spcBef>
              <a:spcAft>
                <a:spcPts val="0"/>
              </a:spcAft>
              <a:buClr>
                <a:schemeClr val="dk1"/>
              </a:buClr>
              <a:buSzPts val="1400"/>
              <a:buNone/>
              <a:defRPr sz="1400" b="1"/>
            </a:lvl4pPr>
            <a:lvl5pPr marL="2286000" lvl="4" indent="-228600" algn="l">
              <a:spcBef>
                <a:spcPts val="280"/>
              </a:spcBef>
              <a:spcAft>
                <a:spcPts val="0"/>
              </a:spcAft>
              <a:buClr>
                <a:schemeClr val="dk1"/>
              </a:buClr>
              <a:buSzPts val="1400"/>
              <a:buNone/>
              <a:defRPr sz="1400" b="1"/>
            </a:lvl5pPr>
            <a:lvl6pPr marL="2743200" lvl="5" indent="-228600" algn="l">
              <a:spcBef>
                <a:spcPts val="280"/>
              </a:spcBef>
              <a:spcAft>
                <a:spcPts val="0"/>
              </a:spcAft>
              <a:buClr>
                <a:schemeClr val="dk1"/>
              </a:buClr>
              <a:buSzPts val="1400"/>
              <a:buNone/>
              <a:defRPr sz="1400" b="1"/>
            </a:lvl6pPr>
            <a:lvl7pPr marL="3200400" lvl="6" indent="-228600" algn="l">
              <a:spcBef>
                <a:spcPts val="280"/>
              </a:spcBef>
              <a:spcAft>
                <a:spcPts val="0"/>
              </a:spcAft>
              <a:buClr>
                <a:schemeClr val="dk1"/>
              </a:buClr>
              <a:buSzPts val="1400"/>
              <a:buNone/>
              <a:defRPr sz="1400" b="1"/>
            </a:lvl7pPr>
            <a:lvl8pPr marL="3657600" lvl="7" indent="-228600" algn="l">
              <a:spcBef>
                <a:spcPts val="280"/>
              </a:spcBef>
              <a:spcAft>
                <a:spcPts val="0"/>
              </a:spcAft>
              <a:buClr>
                <a:schemeClr val="dk1"/>
              </a:buClr>
              <a:buSzPts val="1400"/>
              <a:buNone/>
              <a:defRPr sz="1400" b="1"/>
            </a:lvl8pPr>
            <a:lvl9pPr marL="4114800" lvl="8" indent="-228600" algn="l">
              <a:spcBef>
                <a:spcPts val="280"/>
              </a:spcBef>
              <a:spcAft>
                <a:spcPts val="0"/>
              </a:spcAft>
              <a:buClr>
                <a:schemeClr val="dk1"/>
              </a:buClr>
              <a:buSzPts val="1400"/>
              <a:buNone/>
              <a:defRPr sz="1400" b="1"/>
            </a:lvl9pPr>
          </a:lstStyle>
          <a:p>
            <a:endParaRPr/>
          </a:p>
        </p:txBody>
      </p:sp>
      <p:sp>
        <p:nvSpPr>
          <p:cNvPr id="82" name="Google Shape;82;p115"/>
          <p:cNvSpPr txBox="1">
            <a:spLocks noGrp="1"/>
          </p:cNvSpPr>
          <p:nvPr>
            <p:ph type="body" idx="4"/>
          </p:nvPr>
        </p:nvSpPr>
        <p:spPr>
          <a:xfrm>
            <a:off x="4645026" y="1631156"/>
            <a:ext cx="4041775" cy="2963466"/>
          </a:xfrm>
          <a:prstGeom prst="rect">
            <a:avLst/>
          </a:prstGeom>
          <a:noFill/>
          <a:ln>
            <a:noFill/>
          </a:ln>
        </p:spPr>
        <p:txBody>
          <a:bodyPr spcFirstLastPara="1" wrap="square" lIns="81625" tIns="40800" rIns="81625" bIns="40800" anchor="t" anchorCtr="0">
            <a:normAutofit/>
          </a:bodyPr>
          <a:lstStyle>
            <a:lvl1pPr marL="457200" lvl="0" indent="-323850" algn="l">
              <a:spcBef>
                <a:spcPts val="300"/>
              </a:spcBef>
              <a:spcAft>
                <a:spcPts val="0"/>
              </a:spcAft>
              <a:buClr>
                <a:schemeClr val="dk1"/>
              </a:buClr>
              <a:buSzPts val="1500"/>
              <a:buChar char="•"/>
              <a:defRPr sz="1500"/>
            </a:lvl1pPr>
            <a:lvl2pPr marL="914400" lvl="1" indent="-304800" algn="l">
              <a:spcBef>
                <a:spcPts val="24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180"/>
              </a:spcBef>
              <a:spcAft>
                <a:spcPts val="0"/>
              </a:spcAft>
              <a:buClr>
                <a:schemeClr val="dk1"/>
              </a:buClr>
              <a:buSzPts val="900"/>
              <a:buChar char="–"/>
              <a:defRPr sz="900"/>
            </a:lvl4pPr>
            <a:lvl5pPr marL="2286000" lvl="4" indent="-285750" algn="l">
              <a:spcBef>
                <a:spcPts val="180"/>
              </a:spcBef>
              <a:spcAft>
                <a:spcPts val="0"/>
              </a:spcAft>
              <a:buClr>
                <a:schemeClr val="dk1"/>
              </a:buClr>
              <a:buSzPts val="900"/>
              <a:buChar char="»"/>
              <a:defRPr sz="900"/>
            </a:lvl5pPr>
            <a:lvl6pPr marL="2743200" lvl="5" indent="-317500" algn="l">
              <a:spcBef>
                <a:spcPts val="280"/>
              </a:spcBef>
              <a:spcAft>
                <a:spcPts val="0"/>
              </a:spcAft>
              <a:buClr>
                <a:schemeClr val="dk1"/>
              </a:buClr>
              <a:buSzPts val="1400"/>
              <a:buChar char="•"/>
              <a:defRPr sz="1400"/>
            </a:lvl6pPr>
            <a:lvl7pPr marL="3200400" lvl="6" indent="-317500" algn="l">
              <a:spcBef>
                <a:spcPts val="280"/>
              </a:spcBef>
              <a:spcAft>
                <a:spcPts val="0"/>
              </a:spcAft>
              <a:buClr>
                <a:schemeClr val="dk1"/>
              </a:buClr>
              <a:buSzPts val="1400"/>
              <a:buChar char="•"/>
              <a:defRPr sz="1400"/>
            </a:lvl7pPr>
            <a:lvl8pPr marL="3657600" lvl="7" indent="-317500" algn="l">
              <a:spcBef>
                <a:spcPts val="280"/>
              </a:spcBef>
              <a:spcAft>
                <a:spcPts val="0"/>
              </a:spcAft>
              <a:buClr>
                <a:schemeClr val="dk1"/>
              </a:buClr>
              <a:buSzPts val="1400"/>
              <a:buChar char="•"/>
              <a:defRPr sz="1400"/>
            </a:lvl8pPr>
            <a:lvl9pPr marL="4114800" lvl="8" indent="-317500" algn="l">
              <a:spcBef>
                <a:spcPts val="280"/>
              </a:spcBef>
              <a:spcAft>
                <a:spcPts val="0"/>
              </a:spcAft>
              <a:buClr>
                <a:schemeClr val="dk1"/>
              </a:buClr>
              <a:buSzPts val="1400"/>
              <a:buChar char="•"/>
              <a:defRPr sz="1400"/>
            </a:lvl9pPr>
          </a:lstStyle>
          <a:p>
            <a:endParaRPr/>
          </a:p>
        </p:txBody>
      </p:sp>
      <p:sp>
        <p:nvSpPr>
          <p:cNvPr id="83" name="Google Shape;83;p115"/>
          <p:cNvSpPr txBox="1">
            <a:spLocks noGrp="1"/>
          </p:cNvSpPr>
          <p:nvPr>
            <p:ph type="dt" idx="10"/>
          </p:nvPr>
        </p:nvSpPr>
        <p:spPr>
          <a:xfrm>
            <a:off x="457200" y="4767263"/>
            <a:ext cx="2133600" cy="273844"/>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15"/>
          <p:cNvSpPr txBox="1">
            <a:spLocks noGrp="1"/>
          </p:cNvSpPr>
          <p:nvPr>
            <p:ph type="ftr" idx="11"/>
          </p:nvPr>
        </p:nvSpPr>
        <p:spPr>
          <a:xfrm>
            <a:off x="3124200" y="4767263"/>
            <a:ext cx="2895600" cy="273844"/>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15"/>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
        <p:nvSpPr>
          <p:cNvPr id="86" name="Google Shape;86;p115"/>
          <p:cNvSpPr txBox="1">
            <a:spLocks noGrp="1"/>
          </p:cNvSpPr>
          <p:nvPr>
            <p:ph type="title"/>
          </p:nvPr>
        </p:nvSpPr>
        <p:spPr>
          <a:xfrm>
            <a:off x="196070" y="275816"/>
            <a:ext cx="8229600" cy="479822"/>
          </a:xfrm>
          <a:prstGeom prst="rect">
            <a:avLst/>
          </a:prstGeom>
          <a:noFill/>
          <a:ln>
            <a:noFill/>
          </a:ln>
        </p:spPr>
        <p:txBody>
          <a:bodyPr spcFirstLastPara="1" wrap="square" lIns="34275" tIns="17125" rIns="34275" bIns="17125" anchor="b" anchorCtr="0">
            <a:noAutofit/>
          </a:bodyPr>
          <a:lstStyle>
            <a:lvl1pPr marR="0" lvl="0" algn="l" rtl="0">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87"/>
        <p:cNvGrpSpPr/>
        <p:nvPr/>
      </p:nvGrpSpPr>
      <p:grpSpPr>
        <a:xfrm>
          <a:off x="0" y="0"/>
          <a:ext cx="0" cy="0"/>
          <a:chOff x="0" y="0"/>
          <a:chExt cx="0" cy="0"/>
        </a:xfrm>
      </p:grpSpPr>
      <p:sp>
        <p:nvSpPr>
          <p:cNvPr id="88" name="Google Shape;88;p116"/>
          <p:cNvSpPr txBox="1">
            <a:spLocks noGrp="1"/>
          </p:cNvSpPr>
          <p:nvPr>
            <p:ph type="dt" idx="10"/>
          </p:nvPr>
        </p:nvSpPr>
        <p:spPr>
          <a:xfrm>
            <a:off x="457200" y="4767263"/>
            <a:ext cx="2133600" cy="273844"/>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116"/>
          <p:cNvSpPr txBox="1">
            <a:spLocks noGrp="1"/>
          </p:cNvSpPr>
          <p:nvPr>
            <p:ph type="ftr" idx="11"/>
          </p:nvPr>
        </p:nvSpPr>
        <p:spPr>
          <a:xfrm>
            <a:off x="3124200" y="4767263"/>
            <a:ext cx="2895600" cy="273844"/>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16"/>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
        <p:nvSpPr>
          <p:cNvPr id="91" name="Google Shape;91;p116"/>
          <p:cNvSpPr txBox="1"/>
          <p:nvPr/>
        </p:nvSpPr>
        <p:spPr>
          <a:xfrm>
            <a:off x="1919394" y="2223055"/>
            <a:ext cx="5301683" cy="407794"/>
          </a:xfrm>
          <a:prstGeom prst="rect">
            <a:avLst/>
          </a:prstGeom>
          <a:noFill/>
          <a:ln>
            <a:noFill/>
          </a:ln>
        </p:spPr>
        <p:txBody>
          <a:bodyPr spcFirstLastPara="1" wrap="square" lIns="19025" tIns="19025" rIns="19025" bIns="19025" anchor="ctr" anchorCtr="0">
            <a:spAutoFit/>
          </a:bodyPr>
          <a:lstStyle/>
          <a:p>
            <a:pPr marL="0" marR="0" lvl="0" indent="0" algn="ctr" rtl="0">
              <a:lnSpc>
                <a:spcPct val="100000"/>
              </a:lnSpc>
              <a:spcBef>
                <a:spcPts val="0"/>
              </a:spcBef>
              <a:spcAft>
                <a:spcPts val="0"/>
              </a:spcAft>
              <a:buNone/>
            </a:pPr>
            <a:r>
              <a:rPr lang="en-US" sz="2400" b="1" i="0" u="none" strike="noStrike" cap="none">
                <a:solidFill>
                  <a:schemeClr val="dk1"/>
                </a:solidFill>
                <a:latin typeface="Helvetica Neue"/>
                <a:ea typeface="Helvetica Neue"/>
                <a:cs typeface="Helvetica Neue"/>
                <a:sym typeface="Helvetica Neue"/>
              </a:rPr>
              <a:t>Insights at the Speed of Thought.</a:t>
            </a:r>
            <a:endParaRPr sz="2400" b="1" i="0" u="none" strike="noStrike" cap="none">
              <a:solidFill>
                <a:schemeClr val="dk1"/>
              </a:solidFill>
              <a:latin typeface="Helvetica Neue"/>
              <a:ea typeface="Helvetica Neue"/>
              <a:cs typeface="Helvetica Neue"/>
              <a:sym typeface="Helvetica Neue"/>
            </a:endParaRPr>
          </a:p>
        </p:txBody>
      </p:sp>
      <p:pic>
        <p:nvPicPr>
          <p:cNvPr id="92" name="Google Shape;92;p116"/>
          <p:cNvPicPr preferRelativeResize="0"/>
          <p:nvPr/>
        </p:nvPicPr>
        <p:blipFill rotWithShape="1">
          <a:blip r:embed="rId2">
            <a:alphaModFix/>
          </a:blip>
          <a:srcRect/>
          <a:stretch/>
        </p:blipFill>
        <p:spPr>
          <a:xfrm>
            <a:off x="4159927" y="539386"/>
            <a:ext cx="820616" cy="615462"/>
          </a:xfrm>
          <a:prstGeom prst="rect">
            <a:avLst/>
          </a:prstGeom>
          <a:noFill/>
          <a:ln>
            <a:noFill/>
          </a:ln>
        </p:spPr>
      </p:pic>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3"/>
        <p:cNvGrpSpPr/>
        <p:nvPr/>
      </p:nvGrpSpPr>
      <p:grpSpPr>
        <a:xfrm>
          <a:off x="0" y="0"/>
          <a:ext cx="0" cy="0"/>
          <a:chOff x="0" y="0"/>
          <a:chExt cx="0" cy="0"/>
        </a:xfrm>
      </p:grpSpPr>
      <p:pic>
        <p:nvPicPr>
          <p:cNvPr id="94" name="Google Shape;94;p117"/>
          <p:cNvPicPr preferRelativeResize="0"/>
          <p:nvPr/>
        </p:nvPicPr>
        <p:blipFill rotWithShape="1">
          <a:blip r:embed="rId2">
            <a:alphaModFix/>
          </a:blip>
          <a:srcRect/>
          <a:stretch/>
        </p:blipFill>
        <p:spPr>
          <a:xfrm>
            <a:off x="3378201" y="1688123"/>
            <a:ext cx="2500923" cy="1875692"/>
          </a:xfrm>
          <a:prstGeom prst="rect">
            <a:avLst/>
          </a:prstGeom>
          <a:noFill/>
          <a:ln>
            <a:noFill/>
          </a:ln>
        </p:spPr>
      </p:pic>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_Title Only">
  <p:cSld name="2_Title Only">
    <p:spTree>
      <p:nvGrpSpPr>
        <p:cNvPr id="1" name="Shape 95"/>
        <p:cNvGrpSpPr/>
        <p:nvPr/>
      </p:nvGrpSpPr>
      <p:grpSpPr>
        <a:xfrm>
          <a:off x="0" y="0"/>
          <a:ext cx="0" cy="0"/>
          <a:chOff x="0" y="0"/>
          <a:chExt cx="0" cy="0"/>
        </a:xfrm>
      </p:grpSpPr>
      <p:sp>
        <p:nvSpPr>
          <p:cNvPr id="96" name="Google Shape;96;p118"/>
          <p:cNvSpPr/>
          <p:nvPr/>
        </p:nvSpPr>
        <p:spPr>
          <a:xfrm>
            <a:off x="0" y="0"/>
            <a:ext cx="9144000"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97" name="Google Shape;97;p118"/>
          <p:cNvPicPr preferRelativeResize="0"/>
          <p:nvPr/>
        </p:nvPicPr>
        <p:blipFill rotWithShape="1">
          <a:blip r:embed="rId2">
            <a:alphaModFix/>
          </a:blip>
          <a:srcRect/>
          <a:stretch/>
        </p:blipFill>
        <p:spPr>
          <a:xfrm>
            <a:off x="3571691" y="1828889"/>
            <a:ext cx="2000618" cy="1485722"/>
          </a:xfrm>
          <a:prstGeom prst="rect">
            <a:avLst/>
          </a:prstGeom>
          <a:noFill/>
          <a:ln>
            <a:noFill/>
          </a:ln>
        </p:spPr>
      </p:pic>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98"/>
        <p:cNvGrpSpPr/>
        <p:nvPr/>
      </p:nvGrpSpPr>
      <p:grpSpPr>
        <a:xfrm>
          <a:off x="0" y="0"/>
          <a:ext cx="0" cy="0"/>
          <a:chOff x="0" y="0"/>
          <a:chExt cx="0" cy="0"/>
        </a:xfrm>
      </p:grpSpPr>
      <p:sp>
        <p:nvSpPr>
          <p:cNvPr id="99" name="Google Shape;99;p119"/>
          <p:cNvSpPr/>
          <p:nvPr/>
        </p:nvSpPr>
        <p:spPr>
          <a:xfrm>
            <a:off x="0" y="0"/>
            <a:ext cx="9144000"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00" name="Google Shape;100;p119"/>
          <p:cNvPicPr preferRelativeResize="0"/>
          <p:nvPr/>
        </p:nvPicPr>
        <p:blipFill rotWithShape="1">
          <a:blip r:embed="rId2">
            <a:alphaModFix/>
          </a:blip>
          <a:srcRect b="37873"/>
          <a:stretch/>
        </p:blipFill>
        <p:spPr>
          <a:xfrm>
            <a:off x="2834812" y="1770273"/>
            <a:ext cx="3474375" cy="1602953"/>
          </a:xfrm>
          <a:prstGeom prst="rect">
            <a:avLst/>
          </a:prstGeom>
          <a:noFill/>
          <a:ln>
            <a:noFill/>
          </a:ln>
        </p:spPr>
      </p:pic>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Section Header" type="secHead">
  <p:cSld name="SECTION_HEADER">
    <p:spTree>
      <p:nvGrpSpPr>
        <p:cNvPr id="1" name="Shape 101"/>
        <p:cNvGrpSpPr/>
        <p:nvPr/>
      </p:nvGrpSpPr>
      <p:grpSpPr>
        <a:xfrm>
          <a:off x="0" y="0"/>
          <a:ext cx="0" cy="0"/>
          <a:chOff x="0" y="0"/>
          <a:chExt cx="0" cy="0"/>
        </a:xfrm>
      </p:grpSpPr>
      <p:sp>
        <p:nvSpPr>
          <p:cNvPr id="102" name="Google Shape;102;p120"/>
          <p:cNvSpPr/>
          <p:nvPr/>
        </p:nvSpPr>
        <p:spPr>
          <a:xfrm>
            <a:off x="0" y="0"/>
            <a:ext cx="9144000" cy="5143500"/>
          </a:xfrm>
          <a:prstGeom prst="rect">
            <a:avLst/>
          </a:prstGeom>
          <a:solidFill>
            <a:srgbClr val="494E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3" name="Google Shape;103;p120"/>
          <p:cNvSpPr txBox="1">
            <a:spLocks noGrp="1"/>
          </p:cNvSpPr>
          <p:nvPr>
            <p:ph type="title"/>
          </p:nvPr>
        </p:nvSpPr>
        <p:spPr>
          <a:xfrm>
            <a:off x="685171" y="2060972"/>
            <a:ext cx="7772400" cy="1021556"/>
          </a:xfrm>
          <a:prstGeom prst="rect">
            <a:avLst/>
          </a:prstGeom>
          <a:noFill/>
          <a:ln>
            <a:noFill/>
          </a:ln>
        </p:spPr>
        <p:txBody>
          <a:bodyPr spcFirstLastPara="1" wrap="square" lIns="34275" tIns="17125" rIns="34275" bIns="17125" anchor="ctr" anchorCtr="0">
            <a:noAutofit/>
          </a:bodyPr>
          <a:lstStyle>
            <a:lvl1pPr marR="0" lvl="0" algn="ctr" rtl="0">
              <a:spcBef>
                <a:spcPts val="0"/>
              </a:spcBef>
              <a:spcAft>
                <a:spcPts val="0"/>
              </a:spcAft>
              <a:buClr>
                <a:schemeClr val="lt1"/>
              </a:buClr>
              <a:buSzPts val="3600"/>
              <a:buFont typeface="Helvetica Neue"/>
              <a:buNone/>
              <a:defRPr sz="3600" b="1" i="0" u="none" strike="noStrike" cap="none">
                <a:solidFill>
                  <a:schemeClr val="lt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4" name="Google Shape;104;p120"/>
          <p:cNvSpPr txBox="1">
            <a:spLocks noGrp="1"/>
          </p:cNvSpPr>
          <p:nvPr>
            <p:ph type="body" idx="1"/>
          </p:nvPr>
        </p:nvSpPr>
        <p:spPr>
          <a:xfrm>
            <a:off x="685171" y="3651885"/>
            <a:ext cx="7772400" cy="377190"/>
          </a:xfrm>
          <a:prstGeom prst="rect">
            <a:avLst/>
          </a:prstGeom>
          <a:noFill/>
          <a:ln>
            <a:noFill/>
          </a:ln>
        </p:spPr>
        <p:txBody>
          <a:bodyPr spcFirstLastPara="1" wrap="square" lIns="81625" tIns="40800" rIns="81625" bIns="40800" anchor="ctr" anchorCtr="0">
            <a:normAutofit/>
          </a:bodyPr>
          <a:lstStyle>
            <a:lvl1pPr marL="457200" lvl="0" indent="-228600" algn="ctr">
              <a:spcBef>
                <a:spcPts val="360"/>
              </a:spcBef>
              <a:spcAft>
                <a:spcPts val="0"/>
              </a:spcAft>
              <a:buClr>
                <a:schemeClr val="lt1"/>
              </a:buClr>
              <a:buSzPts val="1800"/>
              <a:buNone/>
              <a:defRPr sz="1800">
                <a:solidFill>
                  <a:schemeClr val="lt1"/>
                </a:solidFill>
              </a:defRPr>
            </a:lvl1pPr>
            <a:lvl2pPr marL="914400" lvl="1" indent="-228600" algn="l">
              <a:spcBef>
                <a:spcPts val="320"/>
              </a:spcBef>
              <a:spcAft>
                <a:spcPts val="0"/>
              </a:spcAft>
              <a:buClr>
                <a:srgbClr val="888888"/>
              </a:buClr>
              <a:buSzPts val="1600"/>
              <a:buNone/>
              <a:defRPr sz="1600">
                <a:solidFill>
                  <a:srgbClr val="888888"/>
                </a:solidFill>
              </a:defRPr>
            </a:lvl2pPr>
            <a:lvl3pPr marL="1371600" lvl="2" indent="-228600" algn="l">
              <a:spcBef>
                <a:spcPts val="280"/>
              </a:spcBef>
              <a:spcAft>
                <a:spcPts val="0"/>
              </a:spcAft>
              <a:buClr>
                <a:srgbClr val="888888"/>
              </a:buClr>
              <a:buSzPts val="1400"/>
              <a:buNone/>
              <a:defRPr sz="1400">
                <a:solidFill>
                  <a:srgbClr val="888888"/>
                </a:solidFill>
              </a:defRPr>
            </a:lvl3pPr>
            <a:lvl4pPr marL="1828800" lvl="3" indent="-228600" algn="l">
              <a:spcBef>
                <a:spcPts val="240"/>
              </a:spcBef>
              <a:spcAft>
                <a:spcPts val="0"/>
              </a:spcAft>
              <a:buClr>
                <a:srgbClr val="888888"/>
              </a:buClr>
              <a:buSzPts val="1200"/>
              <a:buNone/>
              <a:defRPr sz="1200">
                <a:solidFill>
                  <a:srgbClr val="888888"/>
                </a:solidFill>
              </a:defRPr>
            </a:lvl4pPr>
            <a:lvl5pPr marL="2286000" lvl="4" indent="-228600" algn="l">
              <a:spcBef>
                <a:spcPts val="240"/>
              </a:spcBef>
              <a:spcAft>
                <a:spcPts val="0"/>
              </a:spcAft>
              <a:buClr>
                <a:srgbClr val="888888"/>
              </a:buClr>
              <a:buSzPts val="1200"/>
              <a:buNone/>
              <a:defRPr sz="1200">
                <a:solidFill>
                  <a:srgbClr val="888888"/>
                </a:solidFill>
              </a:defRPr>
            </a:lvl5pPr>
            <a:lvl6pPr marL="2743200" lvl="5" indent="-228600" algn="l">
              <a:spcBef>
                <a:spcPts val="240"/>
              </a:spcBef>
              <a:spcAft>
                <a:spcPts val="0"/>
              </a:spcAft>
              <a:buClr>
                <a:srgbClr val="888888"/>
              </a:buClr>
              <a:buSzPts val="1200"/>
              <a:buNone/>
              <a:defRPr sz="1200">
                <a:solidFill>
                  <a:srgbClr val="888888"/>
                </a:solidFill>
              </a:defRPr>
            </a:lvl6pPr>
            <a:lvl7pPr marL="3200400" lvl="6" indent="-228600" algn="l">
              <a:spcBef>
                <a:spcPts val="240"/>
              </a:spcBef>
              <a:spcAft>
                <a:spcPts val="0"/>
              </a:spcAft>
              <a:buClr>
                <a:srgbClr val="888888"/>
              </a:buClr>
              <a:buSzPts val="1200"/>
              <a:buNone/>
              <a:defRPr sz="1200">
                <a:solidFill>
                  <a:srgbClr val="888888"/>
                </a:solidFill>
              </a:defRPr>
            </a:lvl7pPr>
            <a:lvl8pPr marL="3657600" lvl="7" indent="-228600" algn="l">
              <a:spcBef>
                <a:spcPts val="240"/>
              </a:spcBef>
              <a:spcAft>
                <a:spcPts val="0"/>
              </a:spcAft>
              <a:buClr>
                <a:srgbClr val="888888"/>
              </a:buClr>
              <a:buSzPts val="1200"/>
              <a:buNone/>
              <a:defRPr sz="1200">
                <a:solidFill>
                  <a:srgbClr val="888888"/>
                </a:solidFill>
              </a:defRPr>
            </a:lvl8pPr>
            <a:lvl9pPr marL="4114800" lvl="8" indent="-228600" algn="l">
              <a:spcBef>
                <a:spcPts val="240"/>
              </a:spcBef>
              <a:spcAft>
                <a:spcPts val="0"/>
              </a:spcAft>
              <a:buClr>
                <a:srgbClr val="888888"/>
              </a:buClr>
              <a:buSzPts val="1200"/>
              <a:buNone/>
              <a:defRPr sz="1200">
                <a:solidFill>
                  <a:srgbClr val="888888"/>
                </a:solidFill>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8_Title and Content">
  <p:cSld name="8_Title and Content">
    <p:spTree>
      <p:nvGrpSpPr>
        <p:cNvPr id="1" name="Shape 108"/>
        <p:cNvGrpSpPr/>
        <p:nvPr/>
      </p:nvGrpSpPr>
      <p:grpSpPr>
        <a:xfrm>
          <a:off x="0" y="0"/>
          <a:ext cx="0" cy="0"/>
          <a:chOff x="0" y="0"/>
          <a:chExt cx="0" cy="0"/>
        </a:xfrm>
      </p:grpSpPr>
      <p:sp>
        <p:nvSpPr>
          <p:cNvPr id="109" name="Google Shape;109;p122"/>
          <p:cNvSpPr/>
          <p:nvPr/>
        </p:nvSpPr>
        <p:spPr>
          <a:xfrm>
            <a:off x="0" y="0"/>
            <a:ext cx="9144000"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0" name="Google Shape;110;p122"/>
          <p:cNvSpPr txBox="1">
            <a:spLocks noGrp="1"/>
          </p:cNvSpPr>
          <p:nvPr>
            <p:ph type="title"/>
          </p:nvPr>
        </p:nvSpPr>
        <p:spPr>
          <a:xfrm>
            <a:off x="457200" y="2145261"/>
            <a:ext cx="8229600" cy="857250"/>
          </a:xfrm>
          <a:prstGeom prst="rect">
            <a:avLst/>
          </a:prstGeom>
          <a:noFill/>
          <a:ln>
            <a:noFill/>
          </a:ln>
        </p:spPr>
        <p:txBody>
          <a:bodyPr spcFirstLastPara="1" wrap="square" lIns="34275" tIns="17125" rIns="34275" bIns="17125" anchor="ctr" anchorCtr="0">
            <a:noAutofit/>
          </a:bodyPr>
          <a:lstStyle>
            <a:lvl1pPr marR="0" lvl="0" algn="ctr" rtl="0">
              <a:spcBef>
                <a:spcPts val="0"/>
              </a:spcBef>
              <a:spcAft>
                <a:spcPts val="0"/>
              </a:spcAft>
              <a:buClr>
                <a:srgbClr val="FFFFFF"/>
              </a:buClr>
              <a:buSzPts val="2200"/>
              <a:buFont typeface="Helvetica Neue"/>
              <a:buNone/>
              <a:defRPr sz="2200" b="0" i="0" u="none" strike="noStrike" cap="none">
                <a:solidFill>
                  <a:srgbClr val="FFFFFF"/>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11"/>
        <p:cNvGrpSpPr/>
        <p:nvPr/>
      </p:nvGrpSpPr>
      <p:grpSpPr>
        <a:xfrm>
          <a:off x="0" y="0"/>
          <a:ext cx="0" cy="0"/>
          <a:chOff x="0" y="0"/>
          <a:chExt cx="0" cy="0"/>
        </a:xfrm>
      </p:grpSpPr>
      <p:sp>
        <p:nvSpPr>
          <p:cNvPr id="112" name="Google Shape;112;p123"/>
          <p:cNvSpPr/>
          <p:nvPr/>
        </p:nvSpPr>
        <p:spPr>
          <a:xfrm>
            <a:off x="0" y="0"/>
            <a:ext cx="9144000"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13" name="Google Shape;113;p123"/>
          <p:cNvPicPr preferRelativeResize="0"/>
          <p:nvPr/>
        </p:nvPicPr>
        <p:blipFill rotWithShape="1">
          <a:blip r:embed="rId2">
            <a:alphaModFix/>
          </a:blip>
          <a:srcRect/>
          <a:stretch/>
        </p:blipFill>
        <p:spPr>
          <a:xfrm>
            <a:off x="4235062" y="4352298"/>
            <a:ext cx="662760" cy="492186"/>
          </a:xfrm>
          <a:prstGeom prst="rect">
            <a:avLst/>
          </a:prstGeom>
          <a:noFill/>
          <a:ln>
            <a:noFill/>
          </a:ln>
        </p:spPr>
      </p:pic>
      <p:sp>
        <p:nvSpPr>
          <p:cNvPr id="114" name="Google Shape;114;p123"/>
          <p:cNvSpPr txBox="1">
            <a:spLocks noGrp="1"/>
          </p:cNvSpPr>
          <p:nvPr>
            <p:ph type="title"/>
          </p:nvPr>
        </p:nvSpPr>
        <p:spPr>
          <a:xfrm>
            <a:off x="457200" y="2145261"/>
            <a:ext cx="8229600" cy="857250"/>
          </a:xfrm>
          <a:prstGeom prst="rect">
            <a:avLst/>
          </a:prstGeom>
          <a:noFill/>
          <a:ln>
            <a:noFill/>
          </a:ln>
        </p:spPr>
        <p:txBody>
          <a:bodyPr spcFirstLastPara="1" wrap="square" lIns="34275" tIns="17125" rIns="34275" bIns="17125" anchor="ctr" anchorCtr="0">
            <a:noAutofit/>
          </a:bodyPr>
          <a:lstStyle>
            <a:lvl1pPr marR="0" lvl="0" algn="ctr" rtl="0">
              <a:spcBef>
                <a:spcPts val="0"/>
              </a:spcBef>
              <a:spcAft>
                <a:spcPts val="0"/>
              </a:spcAft>
              <a:buClr>
                <a:srgbClr val="FFFFFF"/>
              </a:buClr>
              <a:buSzPts val="2200"/>
              <a:buFont typeface="Helvetica Neue"/>
              <a:buNone/>
              <a:defRPr sz="2200" b="0" i="0" u="none" strike="noStrike" cap="none">
                <a:solidFill>
                  <a:srgbClr val="FFFFFF"/>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9_Title and Content">
  <p:cSld name="9_Title and Content">
    <p:spTree>
      <p:nvGrpSpPr>
        <p:cNvPr id="1" name="Shape 115"/>
        <p:cNvGrpSpPr/>
        <p:nvPr/>
      </p:nvGrpSpPr>
      <p:grpSpPr>
        <a:xfrm>
          <a:off x="0" y="0"/>
          <a:ext cx="0" cy="0"/>
          <a:chOff x="0" y="0"/>
          <a:chExt cx="0" cy="0"/>
        </a:xfrm>
      </p:grpSpPr>
      <p:pic>
        <p:nvPicPr>
          <p:cNvPr id="116" name="Google Shape;116;p124" descr="slide_bg_middle_middle.png"/>
          <p:cNvPicPr preferRelativeResize="0"/>
          <p:nvPr/>
        </p:nvPicPr>
        <p:blipFill rotWithShape="1">
          <a:blip r:embed="rId2">
            <a:alphaModFix/>
          </a:blip>
          <a:srcRect/>
          <a:stretch/>
        </p:blipFill>
        <p:spPr>
          <a:xfrm>
            <a:off x="-1" y="8"/>
            <a:ext cx="9144001" cy="5162549"/>
          </a:xfrm>
          <a:prstGeom prst="rect">
            <a:avLst/>
          </a:prstGeom>
          <a:noFill/>
          <a:ln>
            <a:noFill/>
          </a:ln>
        </p:spPr>
      </p:pic>
      <p:sp>
        <p:nvSpPr>
          <p:cNvPr id="117" name="Google Shape;117;p124"/>
          <p:cNvSpPr txBox="1">
            <a:spLocks noGrp="1"/>
          </p:cNvSpPr>
          <p:nvPr>
            <p:ph type="title"/>
          </p:nvPr>
        </p:nvSpPr>
        <p:spPr>
          <a:xfrm>
            <a:off x="410736" y="507273"/>
            <a:ext cx="8014934" cy="479822"/>
          </a:xfrm>
          <a:prstGeom prst="rect">
            <a:avLst/>
          </a:prstGeom>
          <a:noFill/>
          <a:ln>
            <a:noFill/>
          </a:ln>
        </p:spPr>
        <p:txBody>
          <a:bodyPr spcFirstLastPara="1" wrap="square" lIns="34275" tIns="17125" rIns="34275" bIns="17125" anchor="b" anchorCtr="0">
            <a:noAutofit/>
          </a:bodyPr>
          <a:lstStyle>
            <a:lvl1pPr marR="0" lvl="0" algn="l" rtl="0">
              <a:spcBef>
                <a:spcPts val="0"/>
              </a:spcBef>
              <a:spcAft>
                <a:spcPts val="0"/>
              </a:spcAft>
              <a:buClr>
                <a:schemeClr val="lt1"/>
              </a:buClr>
              <a:buSzPts val="1900"/>
              <a:buFont typeface="Helvetica Neue"/>
              <a:buNone/>
              <a:defRPr sz="1900" b="1" i="0" u="none" strike="noStrike" cap="none">
                <a:solidFill>
                  <a:schemeClr val="lt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9_Title and Content">
  <p:cSld name="11_Title and Content">
    <p:spTree>
      <p:nvGrpSpPr>
        <p:cNvPr id="1" name="Shape 118"/>
        <p:cNvGrpSpPr/>
        <p:nvPr/>
      </p:nvGrpSpPr>
      <p:grpSpPr>
        <a:xfrm>
          <a:off x="0" y="0"/>
          <a:ext cx="0" cy="0"/>
          <a:chOff x="0" y="0"/>
          <a:chExt cx="0" cy="0"/>
        </a:xfrm>
      </p:grpSpPr>
      <p:sp>
        <p:nvSpPr>
          <p:cNvPr id="119" name="Google Shape;119;p125"/>
          <p:cNvSpPr txBox="1">
            <a:spLocks noGrp="1"/>
          </p:cNvSpPr>
          <p:nvPr>
            <p:ph type="title"/>
          </p:nvPr>
        </p:nvSpPr>
        <p:spPr>
          <a:xfrm>
            <a:off x="304802" y="19846"/>
            <a:ext cx="8606700" cy="857400"/>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Clr>
                <a:schemeClr val="dk1"/>
              </a:buClr>
              <a:buSzPts val="2600"/>
              <a:buFont typeface="Helvetica Neue Light"/>
              <a:buNone/>
              <a:defRPr sz="2600" b="0" i="0" u="none" strike="noStrike" cap="none">
                <a:solidFill>
                  <a:schemeClr val="dk1"/>
                </a:solidFill>
                <a:latin typeface="Helvetica Neue Light"/>
                <a:ea typeface="Helvetica Neue Light"/>
                <a:cs typeface="Helvetica Neue Light"/>
                <a:sym typeface="Helvetica Neue Light"/>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06"/>
          <p:cNvSpPr/>
          <p:nvPr/>
        </p:nvSpPr>
        <p:spPr>
          <a:xfrm>
            <a:off x="4414" y="856059"/>
            <a:ext cx="9142810" cy="4291385"/>
          </a:xfrm>
          <a:prstGeom prst="rect">
            <a:avLst/>
          </a:prstGeom>
          <a:solidFill>
            <a:srgbClr val="D5D5D5">
              <a:alpha val="24705"/>
            </a:srgbClr>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 name="Google Shape;21;p106"/>
          <p:cNvSpPr txBox="1">
            <a:spLocks noGrp="1"/>
          </p:cNvSpPr>
          <p:nvPr>
            <p:ph type="title"/>
          </p:nvPr>
        </p:nvSpPr>
        <p:spPr>
          <a:xfrm>
            <a:off x="196070" y="275816"/>
            <a:ext cx="8490730" cy="479822"/>
          </a:xfrm>
          <a:prstGeom prst="rect">
            <a:avLst/>
          </a:prstGeom>
          <a:noFill/>
          <a:ln>
            <a:noFill/>
          </a:ln>
        </p:spPr>
        <p:txBody>
          <a:bodyPr spcFirstLastPara="1" wrap="square" lIns="34275" tIns="17125" rIns="34275" bIns="17125" anchor="b" anchorCtr="0">
            <a:noAutofit/>
          </a:bodyPr>
          <a:lstStyle>
            <a:lvl1pPr marR="0" lvl="0" algn="l" rtl="0">
              <a:spcBef>
                <a:spcPts val="0"/>
              </a:spcBef>
              <a:spcAft>
                <a:spcPts val="0"/>
              </a:spcAft>
              <a:buClr>
                <a:schemeClr val="dk1"/>
              </a:buClr>
              <a:buSzPts val="1900"/>
              <a:buFont typeface="Helvetica Neue"/>
              <a:buNone/>
              <a:defRPr sz="2600" b="1" i="0" u="none" strike="noStrike" cap="none">
                <a:solidFill>
                  <a:schemeClr val="dk1"/>
                </a:solidFill>
                <a:latin typeface="Helvetica Neue" charset="0"/>
                <a:ea typeface="Helvetica Neue" charset="0"/>
                <a:cs typeface="Helvetica Neue" charset="0"/>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22" name="Google Shape;22;p106"/>
          <p:cNvSpPr txBox="1">
            <a:spLocks noGrp="1"/>
          </p:cNvSpPr>
          <p:nvPr>
            <p:ph type="body" idx="1"/>
          </p:nvPr>
        </p:nvSpPr>
        <p:spPr>
          <a:xfrm>
            <a:off x="457200" y="1105852"/>
            <a:ext cx="8229600" cy="3260170"/>
          </a:xfrm>
          <a:prstGeom prst="rect">
            <a:avLst/>
          </a:prstGeom>
          <a:noFill/>
          <a:ln>
            <a:noFill/>
          </a:ln>
        </p:spPr>
        <p:txBody>
          <a:bodyPr spcFirstLastPara="1" wrap="square" lIns="81625" tIns="40800" rIns="81625" bIns="40800" anchor="t" anchorCtr="0">
            <a:normAutofit/>
          </a:bodyPr>
          <a:lstStyle>
            <a:lvl1pPr marL="457200" lvl="0" indent="-330200" algn="l">
              <a:spcBef>
                <a:spcPts val="320"/>
              </a:spcBef>
              <a:spcAft>
                <a:spcPts val="0"/>
              </a:spcAft>
              <a:buClr>
                <a:schemeClr val="dk1"/>
              </a:buClr>
              <a:buSzPts val="1600"/>
              <a:buChar char="•"/>
              <a:defRPr sz="1800"/>
            </a:lvl1pPr>
            <a:lvl2pPr marL="914400" lvl="1" indent="-323850" algn="l">
              <a:spcBef>
                <a:spcPts val="300"/>
              </a:spcBef>
              <a:spcAft>
                <a:spcPts val="0"/>
              </a:spcAft>
              <a:buClr>
                <a:schemeClr val="dk1"/>
              </a:buClr>
              <a:buSzPts val="1500"/>
              <a:buChar char="–"/>
              <a:defRPr sz="1500"/>
            </a:lvl2pPr>
            <a:lvl3pPr marL="1371600" lvl="2" indent="-304800" algn="l">
              <a:spcBef>
                <a:spcPts val="240"/>
              </a:spcBef>
              <a:spcAft>
                <a:spcPts val="0"/>
              </a:spcAft>
              <a:buClr>
                <a:schemeClr val="dk1"/>
              </a:buClr>
              <a:buSzPts val="1200"/>
              <a:buChar char="•"/>
              <a:defRPr sz="1200"/>
            </a:lvl3pPr>
            <a:lvl4pPr marL="1828800" lvl="3" indent="-285750" algn="l">
              <a:spcBef>
                <a:spcPts val="180"/>
              </a:spcBef>
              <a:spcAft>
                <a:spcPts val="0"/>
              </a:spcAft>
              <a:buClr>
                <a:schemeClr val="dk1"/>
              </a:buClr>
              <a:buSzPts val="900"/>
              <a:buChar char="–"/>
              <a:defRPr sz="900"/>
            </a:lvl4pPr>
            <a:lvl5pPr marL="2286000" lvl="4" indent="-285750" algn="l">
              <a:spcBef>
                <a:spcPts val="180"/>
              </a:spcBef>
              <a:spcAft>
                <a:spcPts val="0"/>
              </a:spcAft>
              <a:buClr>
                <a:schemeClr val="dk1"/>
              </a:buClr>
              <a:buSzPts val="900"/>
              <a:buChar char="»"/>
              <a:defRPr sz="9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dirty="0"/>
          </a:p>
        </p:txBody>
      </p:sp>
      <p:sp>
        <p:nvSpPr>
          <p:cNvPr id="23" name="Google Shape;23;p106"/>
          <p:cNvSpPr txBox="1">
            <a:spLocks noGrp="1"/>
          </p:cNvSpPr>
          <p:nvPr>
            <p:ph type="dt" idx="10"/>
          </p:nvPr>
        </p:nvSpPr>
        <p:spPr>
          <a:xfrm>
            <a:off x="457200" y="4767263"/>
            <a:ext cx="2133600" cy="273844"/>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06"/>
          <p:cNvSpPr txBox="1">
            <a:spLocks noGrp="1"/>
          </p:cNvSpPr>
          <p:nvPr>
            <p:ph type="ftr" idx="11"/>
          </p:nvPr>
        </p:nvSpPr>
        <p:spPr>
          <a:xfrm>
            <a:off x="3124200" y="4767263"/>
            <a:ext cx="2895600" cy="273844"/>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06"/>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564"/>
        <p:cNvGrpSpPr/>
        <p:nvPr/>
      </p:nvGrpSpPr>
      <p:grpSpPr>
        <a:xfrm>
          <a:off x="0" y="0"/>
          <a:ext cx="0" cy="0"/>
          <a:chOff x="0" y="0"/>
          <a:chExt cx="0" cy="0"/>
        </a:xfrm>
      </p:grpSpPr>
      <p:sp>
        <p:nvSpPr>
          <p:cNvPr id="565" name="Google Shape;565;p99"/>
          <p:cNvSpPr/>
          <p:nvPr/>
        </p:nvSpPr>
        <p:spPr>
          <a:xfrm>
            <a:off x="4414" y="856059"/>
            <a:ext cx="9142800" cy="4291500"/>
          </a:xfrm>
          <a:prstGeom prst="rect">
            <a:avLst/>
          </a:prstGeom>
          <a:solidFill>
            <a:srgbClr val="D5D5D5">
              <a:alpha val="24710"/>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566" name="Google Shape;566;p99"/>
          <p:cNvSpPr txBox="1">
            <a:spLocks noGrp="1"/>
          </p:cNvSpPr>
          <p:nvPr>
            <p:ph type="title"/>
          </p:nvPr>
        </p:nvSpPr>
        <p:spPr>
          <a:xfrm>
            <a:off x="196070" y="275816"/>
            <a:ext cx="8490600" cy="479700"/>
          </a:xfrm>
          <a:prstGeom prst="rect">
            <a:avLst/>
          </a:prstGeom>
          <a:noFill/>
          <a:ln>
            <a:noFill/>
          </a:ln>
        </p:spPr>
        <p:txBody>
          <a:bodyPr spcFirstLastPara="1" wrap="square" lIns="34275" tIns="17125" rIns="34275" bIns="17125" anchor="b" anchorCtr="0">
            <a:noAutofit/>
          </a:bodyPr>
          <a:lstStyle>
            <a:lvl1pPr marR="0" lvl="0" algn="l" rtl="0">
              <a:spcBef>
                <a:spcPts val="0"/>
              </a:spcBef>
              <a:spcAft>
                <a:spcPts val="0"/>
              </a:spcAft>
              <a:buClr>
                <a:schemeClr val="dk1"/>
              </a:buClr>
              <a:buSzPts val="1900"/>
              <a:buFont typeface="Arial"/>
              <a:buNone/>
              <a:defRPr sz="1900" b="1" i="0" u="none" strike="noStrike" cap="none">
                <a:solidFill>
                  <a:schemeClr val="dk1"/>
                </a:solidFill>
                <a:latin typeface="Helvetica" pitchFamily="2" charset="0"/>
                <a:ea typeface="Helvetica" pitchFamily="2" charset="0"/>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567" name="Google Shape;567;p99"/>
          <p:cNvSpPr txBox="1">
            <a:spLocks noGrp="1"/>
          </p:cNvSpPr>
          <p:nvPr>
            <p:ph type="body" idx="1"/>
          </p:nvPr>
        </p:nvSpPr>
        <p:spPr>
          <a:xfrm>
            <a:off x="457200" y="1105852"/>
            <a:ext cx="8229600" cy="3260100"/>
          </a:xfrm>
          <a:prstGeom prst="rect">
            <a:avLst/>
          </a:prstGeom>
          <a:noFill/>
          <a:ln>
            <a:noFill/>
          </a:ln>
        </p:spPr>
        <p:txBody>
          <a:bodyPr spcFirstLastPara="1" wrap="square" lIns="81625" tIns="40800" rIns="81625" bIns="40800" anchor="t" anchorCtr="0">
            <a:noAutofit/>
          </a:bodyPr>
          <a:lstStyle>
            <a:lvl1pPr marL="457200" lvl="0" indent="-330200" algn="l" rtl="0">
              <a:spcBef>
                <a:spcPts val="320"/>
              </a:spcBef>
              <a:spcAft>
                <a:spcPts val="0"/>
              </a:spcAft>
              <a:buClr>
                <a:schemeClr val="dk1"/>
              </a:buClr>
              <a:buSzPts val="1600"/>
              <a:buChar char="•"/>
              <a:defRPr sz="1600">
                <a:latin typeface="Helvetica" pitchFamily="2" charset="0"/>
              </a:defRPr>
            </a:lvl1pPr>
            <a:lvl2pPr marL="914400" lvl="1" indent="-323850" algn="l" rtl="0">
              <a:spcBef>
                <a:spcPts val="300"/>
              </a:spcBef>
              <a:spcAft>
                <a:spcPts val="0"/>
              </a:spcAft>
              <a:buClr>
                <a:schemeClr val="dk1"/>
              </a:buClr>
              <a:buSzPts val="1500"/>
              <a:buChar char="–"/>
              <a:defRPr sz="1500"/>
            </a:lvl2pPr>
            <a:lvl3pPr marL="1371600" lvl="2" indent="-304800" algn="l" rtl="0">
              <a:spcBef>
                <a:spcPts val="240"/>
              </a:spcBef>
              <a:spcAft>
                <a:spcPts val="0"/>
              </a:spcAft>
              <a:buClr>
                <a:schemeClr val="dk1"/>
              </a:buClr>
              <a:buSzPts val="1200"/>
              <a:buChar char="•"/>
              <a:defRPr sz="1200"/>
            </a:lvl3pPr>
            <a:lvl4pPr marL="1828800" lvl="3" indent="-285750" algn="l" rtl="0">
              <a:spcBef>
                <a:spcPts val="180"/>
              </a:spcBef>
              <a:spcAft>
                <a:spcPts val="0"/>
              </a:spcAft>
              <a:buClr>
                <a:schemeClr val="dk1"/>
              </a:buClr>
              <a:buSzPts val="900"/>
              <a:buChar char="–"/>
              <a:defRPr sz="900"/>
            </a:lvl4pPr>
            <a:lvl5pPr marL="2286000" lvl="4" indent="-285750" algn="l" rtl="0">
              <a:spcBef>
                <a:spcPts val="180"/>
              </a:spcBef>
              <a:spcAft>
                <a:spcPts val="0"/>
              </a:spcAft>
              <a:buClr>
                <a:schemeClr val="dk1"/>
              </a:buClr>
              <a:buSzPts val="900"/>
              <a:buChar char="»"/>
              <a:defRPr sz="90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dirty="0"/>
          </a:p>
        </p:txBody>
      </p:sp>
      <p:sp>
        <p:nvSpPr>
          <p:cNvPr id="568" name="Google Shape;568;p99"/>
          <p:cNvSpPr txBox="1">
            <a:spLocks noGrp="1"/>
          </p:cNvSpPr>
          <p:nvPr>
            <p:ph type="dt" idx="10"/>
          </p:nvPr>
        </p:nvSpPr>
        <p:spPr>
          <a:xfrm>
            <a:off x="457200" y="4767263"/>
            <a:ext cx="2133600" cy="273900"/>
          </a:xfrm>
          <a:prstGeom prst="rect">
            <a:avLst/>
          </a:prstGeom>
          <a:noFill/>
          <a:ln>
            <a:noFill/>
          </a:ln>
        </p:spPr>
        <p:txBody>
          <a:bodyPr spcFirstLastPara="1" wrap="square" lIns="81625" tIns="40800" rIns="81625" bIns="40800" anchor="ctr" anchorCtr="0">
            <a:noAutofit/>
          </a:bodyPr>
          <a:lstStyle>
            <a:lvl1pPr lvl="0" algn="l" rtl="0">
              <a:spcBef>
                <a:spcPts val="0"/>
              </a:spcBef>
              <a:spcAft>
                <a:spcPts val="0"/>
              </a:spcAft>
              <a:buSzPts val="1400"/>
              <a:buNone/>
              <a:defRPr>
                <a:latin typeface="Helvetica" pitchFamily="2" charset="0"/>
                <a:ea typeface="Helvetica" pitchFamily="2" charset="0"/>
                <a:cs typeface="Arial"/>
                <a:sym typeface="Aria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lang="en-IN"/>
          </a:p>
        </p:txBody>
      </p:sp>
      <p:sp>
        <p:nvSpPr>
          <p:cNvPr id="569" name="Google Shape;569;p99"/>
          <p:cNvSpPr txBox="1">
            <a:spLocks noGrp="1"/>
          </p:cNvSpPr>
          <p:nvPr>
            <p:ph type="ftr" idx="11"/>
          </p:nvPr>
        </p:nvSpPr>
        <p:spPr>
          <a:xfrm>
            <a:off x="3124200" y="4767263"/>
            <a:ext cx="2895600" cy="273900"/>
          </a:xfrm>
          <a:prstGeom prst="rect">
            <a:avLst/>
          </a:prstGeom>
          <a:noFill/>
          <a:ln>
            <a:noFill/>
          </a:ln>
        </p:spPr>
        <p:txBody>
          <a:bodyPr spcFirstLastPara="1" wrap="square" lIns="81625" tIns="40800" rIns="81625" bIns="40800" anchor="ctr" anchorCtr="0">
            <a:noAutofit/>
          </a:bodyPr>
          <a:lstStyle>
            <a:lvl1pPr lvl="0" algn="ctr" rtl="0">
              <a:spcBef>
                <a:spcPts val="0"/>
              </a:spcBef>
              <a:spcAft>
                <a:spcPts val="0"/>
              </a:spcAft>
              <a:buSzPts val="1400"/>
              <a:buNone/>
              <a:defRPr>
                <a:latin typeface="Helvetica" pitchFamily="2" charset="0"/>
                <a:ea typeface="Helvetica" pitchFamily="2" charset="0"/>
                <a:cs typeface="Arial"/>
                <a:sym typeface="Aria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lang="en-IN"/>
          </a:p>
        </p:txBody>
      </p:sp>
      <p:sp>
        <p:nvSpPr>
          <p:cNvPr id="570" name="Google Shape;570;p99"/>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lvl="0" indent="0" algn="r" rtl="0">
              <a:spcBef>
                <a:spcPts val="0"/>
              </a:spcBef>
              <a:buNone/>
              <a:defRPr sz="1100">
                <a:solidFill>
                  <a:srgbClr val="888888"/>
                </a:solidFill>
                <a:latin typeface="Helvetica" pitchFamily="2" charset="0"/>
                <a:ea typeface="Helvetica" pitchFamily="2" charset="0"/>
                <a:cs typeface="Arial"/>
                <a:sym typeface="Arial"/>
              </a:defRPr>
            </a:lvl1pPr>
            <a:lvl2pPr marL="0" lvl="1" indent="0" algn="r" rtl="0">
              <a:spcBef>
                <a:spcPts val="0"/>
              </a:spcBef>
              <a:buNone/>
              <a:defRPr sz="1100">
                <a:solidFill>
                  <a:srgbClr val="888888"/>
                </a:solidFill>
                <a:latin typeface="Arial"/>
                <a:ea typeface="Arial"/>
                <a:cs typeface="Arial"/>
                <a:sym typeface="Arial"/>
              </a:defRPr>
            </a:lvl2pPr>
            <a:lvl3pPr marL="0" lvl="2" indent="0" algn="r" rtl="0">
              <a:spcBef>
                <a:spcPts val="0"/>
              </a:spcBef>
              <a:buNone/>
              <a:defRPr sz="1100">
                <a:solidFill>
                  <a:srgbClr val="888888"/>
                </a:solidFill>
                <a:latin typeface="Arial"/>
                <a:ea typeface="Arial"/>
                <a:cs typeface="Arial"/>
                <a:sym typeface="Arial"/>
              </a:defRPr>
            </a:lvl3pPr>
            <a:lvl4pPr marL="0" lvl="3" indent="0" algn="r" rtl="0">
              <a:spcBef>
                <a:spcPts val="0"/>
              </a:spcBef>
              <a:buNone/>
              <a:defRPr sz="1100">
                <a:solidFill>
                  <a:srgbClr val="888888"/>
                </a:solidFill>
                <a:latin typeface="Arial"/>
                <a:ea typeface="Arial"/>
                <a:cs typeface="Arial"/>
                <a:sym typeface="Arial"/>
              </a:defRPr>
            </a:lvl4pPr>
            <a:lvl5pPr marL="0" lvl="4" indent="0" algn="r" rtl="0">
              <a:spcBef>
                <a:spcPts val="0"/>
              </a:spcBef>
              <a:buNone/>
              <a:defRPr sz="1100">
                <a:solidFill>
                  <a:srgbClr val="888888"/>
                </a:solidFill>
                <a:latin typeface="Arial"/>
                <a:ea typeface="Arial"/>
                <a:cs typeface="Arial"/>
                <a:sym typeface="Arial"/>
              </a:defRPr>
            </a:lvl5pPr>
            <a:lvl6pPr marL="0" lvl="5" indent="0" algn="r" rtl="0">
              <a:spcBef>
                <a:spcPts val="0"/>
              </a:spcBef>
              <a:buNone/>
              <a:defRPr sz="1100">
                <a:solidFill>
                  <a:srgbClr val="888888"/>
                </a:solidFill>
                <a:latin typeface="Arial"/>
                <a:ea typeface="Arial"/>
                <a:cs typeface="Arial"/>
                <a:sym typeface="Arial"/>
              </a:defRPr>
            </a:lvl6pPr>
            <a:lvl7pPr marL="0" lvl="6" indent="0" algn="r" rtl="0">
              <a:spcBef>
                <a:spcPts val="0"/>
              </a:spcBef>
              <a:buNone/>
              <a:defRPr sz="1100">
                <a:solidFill>
                  <a:srgbClr val="888888"/>
                </a:solidFill>
                <a:latin typeface="Arial"/>
                <a:ea typeface="Arial"/>
                <a:cs typeface="Arial"/>
                <a:sym typeface="Arial"/>
              </a:defRPr>
            </a:lvl7pPr>
            <a:lvl8pPr marL="0" lvl="7" indent="0" algn="r" rtl="0">
              <a:spcBef>
                <a:spcPts val="0"/>
              </a:spcBef>
              <a:buNone/>
              <a:defRPr sz="1100">
                <a:solidFill>
                  <a:srgbClr val="888888"/>
                </a:solidFill>
                <a:latin typeface="Arial"/>
                <a:ea typeface="Arial"/>
                <a:cs typeface="Arial"/>
                <a:sym typeface="Arial"/>
              </a:defRPr>
            </a:lvl8pPr>
            <a:lvl9pPr marL="0" lvl="8" indent="0" algn="r" rtl="0">
              <a:spcBef>
                <a:spcPts val="0"/>
              </a:spcBef>
              <a:buNone/>
              <a:defRPr sz="1100">
                <a:solidFill>
                  <a:srgbClr val="888888"/>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49606377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_Title and Content">
  <p:cSld name="3_Title and Content">
    <p:bg>
      <p:bgPr>
        <a:solidFill>
          <a:srgbClr val="F94636"/>
        </a:solidFill>
        <a:effectLst/>
      </p:bgPr>
    </p:bg>
    <p:spTree>
      <p:nvGrpSpPr>
        <p:cNvPr id="1" name="Shape 105"/>
        <p:cNvGrpSpPr/>
        <p:nvPr/>
      </p:nvGrpSpPr>
      <p:grpSpPr>
        <a:xfrm>
          <a:off x="0" y="0"/>
          <a:ext cx="0" cy="0"/>
          <a:chOff x="0" y="0"/>
          <a:chExt cx="0" cy="0"/>
        </a:xfrm>
      </p:grpSpPr>
      <p:sp>
        <p:nvSpPr>
          <p:cNvPr id="106" name="Google Shape;106;p121"/>
          <p:cNvSpPr/>
          <p:nvPr/>
        </p:nvSpPr>
        <p:spPr>
          <a:xfrm>
            <a:off x="0" y="0"/>
            <a:ext cx="9144000" cy="5143500"/>
          </a:xfrm>
          <a:prstGeom prst="rect">
            <a:avLst/>
          </a:prstGeom>
          <a:solidFill>
            <a:srgbClr val="494E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7" name="Google Shape;107;p121"/>
          <p:cNvSpPr txBox="1">
            <a:spLocks noGrp="1"/>
          </p:cNvSpPr>
          <p:nvPr>
            <p:ph type="title"/>
          </p:nvPr>
        </p:nvSpPr>
        <p:spPr>
          <a:xfrm>
            <a:off x="457200" y="2143125"/>
            <a:ext cx="8229600" cy="857250"/>
          </a:xfrm>
          <a:prstGeom prst="rect">
            <a:avLst/>
          </a:prstGeom>
          <a:noFill/>
          <a:ln>
            <a:noFill/>
          </a:ln>
        </p:spPr>
        <p:txBody>
          <a:bodyPr spcFirstLastPara="1" wrap="square" lIns="34275" tIns="17125" rIns="34275" bIns="17125" anchor="ctr" anchorCtr="0">
            <a:noAutofit/>
          </a:bodyPr>
          <a:lstStyle>
            <a:lvl1pPr marR="0" lvl="0" algn="ctr" rtl="0">
              <a:spcBef>
                <a:spcPts val="0"/>
              </a:spcBef>
              <a:spcAft>
                <a:spcPts val="0"/>
              </a:spcAft>
              <a:buClr>
                <a:srgbClr val="FFFFFF"/>
              </a:buClr>
              <a:buSzPts val="2200"/>
              <a:buFont typeface="Helvetica Neue"/>
              <a:buNone/>
              <a:defRPr sz="2200" b="0" i="0" u="none" strike="noStrike" cap="none">
                <a:solidFill>
                  <a:srgbClr val="FFFFFF"/>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extLst>
      <p:ext uri="{BB962C8B-B14F-4D97-AF65-F5344CB8AC3E}">
        <p14:creationId xmlns:p14="http://schemas.microsoft.com/office/powerpoint/2010/main" val="1575388245"/>
      </p:ext>
    </p:extLst>
  </p:cSld>
  <p:clrMapOvr>
    <a:masterClrMapping/>
  </p:clrMapOvr>
  <p:transition>
    <p:fade/>
  </p:transition>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Column">
  <p:cSld name="2-Column">
    <p:spTree>
      <p:nvGrpSpPr>
        <p:cNvPr id="1" name="Shape 105"/>
        <p:cNvGrpSpPr/>
        <p:nvPr/>
      </p:nvGrpSpPr>
      <p:grpSpPr>
        <a:xfrm>
          <a:off x="0" y="0"/>
          <a:ext cx="0" cy="0"/>
          <a:chOff x="0" y="0"/>
          <a:chExt cx="0" cy="0"/>
        </a:xfrm>
      </p:grpSpPr>
      <p:sp>
        <p:nvSpPr>
          <p:cNvPr id="106" name="Google Shape;106;p19"/>
          <p:cNvSpPr/>
          <p:nvPr/>
        </p:nvSpPr>
        <p:spPr>
          <a:xfrm>
            <a:off x="0" y="777478"/>
            <a:ext cx="9144000" cy="43659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7" name="Google Shape;107;p19"/>
          <p:cNvSpPr txBox="1">
            <a:spLocks noGrp="1"/>
          </p:cNvSpPr>
          <p:nvPr>
            <p:ph type="body" idx="1"/>
          </p:nvPr>
        </p:nvSpPr>
        <p:spPr>
          <a:xfrm>
            <a:off x="457200" y="1017960"/>
            <a:ext cx="4040100" cy="479700"/>
          </a:xfrm>
          <a:prstGeom prst="rect">
            <a:avLst/>
          </a:prstGeom>
          <a:noFill/>
          <a:ln>
            <a:noFill/>
          </a:ln>
        </p:spPr>
        <p:txBody>
          <a:bodyPr spcFirstLastPara="1" wrap="square" lIns="0" tIns="40800" rIns="0" bIns="40800" anchor="b" anchorCtr="0">
            <a:noAutofit/>
          </a:bodyPr>
          <a:lstStyle>
            <a:lvl1pPr marL="457200" lvl="0" indent="-228600" algn="l" rtl="0">
              <a:lnSpc>
                <a:spcPct val="100000"/>
              </a:lnSpc>
              <a:spcBef>
                <a:spcPts val="300"/>
              </a:spcBef>
              <a:spcAft>
                <a:spcPts val="0"/>
              </a:spcAft>
              <a:buClr>
                <a:schemeClr val="dk1"/>
              </a:buClr>
              <a:buSzPts val="1500"/>
              <a:buNone/>
              <a:defRPr sz="1600" b="1">
                <a:solidFill>
                  <a:schemeClr val="accent1"/>
                </a:solidFill>
              </a:defRPr>
            </a:lvl1pPr>
            <a:lvl2pPr marL="914400" lvl="1" indent="-228600" algn="l" rtl="0">
              <a:lnSpc>
                <a:spcPct val="100000"/>
              </a:lnSpc>
              <a:spcBef>
                <a:spcPts val="360"/>
              </a:spcBef>
              <a:spcAft>
                <a:spcPts val="0"/>
              </a:spcAft>
              <a:buClr>
                <a:schemeClr val="dk1"/>
              </a:buClr>
              <a:buSzPts val="1800"/>
              <a:buNone/>
              <a:defRPr sz="1800" b="1"/>
            </a:lvl2pPr>
            <a:lvl3pPr marL="1371600" lvl="2" indent="-228600" algn="l" rtl="0">
              <a:lnSpc>
                <a:spcPct val="100000"/>
              </a:lnSpc>
              <a:spcBef>
                <a:spcPts val="320"/>
              </a:spcBef>
              <a:spcAft>
                <a:spcPts val="0"/>
              </a:spcAft>
              <a:buClr>
                <a:schemeClr val="dk1"/>
              </a:buClr>
              <a:buSzPts val="1600"/>
              <a:buNone/>
              <a:defRPr sz="1600" b="1"/>
            </a:lvl3pPr>
            <a:lvl4pPr marL="1828800" lvl="3" indent="-228600" algn="l" rtl="0">
              <a:lnSpc>
                <a:spcPct val="100000"/>
              </a:lnSpc>
              <a:spcBef>
                <a:spcPts val="280"/>
              </a:spcBef>
              <a:spcAft>
                <a:spcPts val="0"/>
              </a:spcAft>
              <a:buClr>
                <a:schemeClr val="dk1"/>
              </a:buClr>
              <a:buSzPts val="1400"/>
              <a:buNone/>
              <a:defRPr sz="1400" b="1"/>
            </a:lvl4pPr>
            <a:lvl5pPr marL="2286000" lvl="4" indent="-228600" algn="l" rtl="0">
              <a:lnSpc>
                <a:spcPct val="100000"/>
              </a:lnSpc>
              <a:spcBef>
                <a:spcPts val="280"/>
              </a:spcBef>
              <a:spcAft>
                <a:spcPts val="0"/>
              </a:spcAft>
              <a:buClr>
                <a:schemeClr val="dk1"/>
              </a:buClr>
              <a:buSzPts val="1400"/>
              <a:buNone/>
              <a:defRPr sz="1400" b="1"/>
            </a:lvl5pPr>
            <a:lvl6pPr marL="2743200" lvl="5" indent="-228600" algn="l" rtl="0">
              <a:lnSpc>
                <a:spcPct val="100000"/>
              </a:lnSpc>
              <a:spcBef>
                <a:spcPts val="280"/>
              </a:spcBef>
              <a:spcAft>
                <a:spcPts val="0"/>
              </a:spcAft>
              <a:buClr>
                <a:schemeClr val="dk1"/>
              </a:buClr>
              <a:buSzPts val="1400"/>
              <a:buNone/>
              <a:defRPr sz="1400" b="1"/>
            </a:lvl6pPr>
            <a:lvl7pPr marL="3200400" lvl="6" indent="-228600" algn="l" rtl="0">
              <a:lnSpc>
                <a:spcPct val="100000"/>
              </a:lnSpc>
              <a:spcBef>
                <a:spcPts val="280"/>
              </a:spcBef>
              <a:spcAft>
                <a:spcPts val="0"/>
              </a:spcAft>
              <a:buClr>
                <a:schemeClr val="dk1"/>
              </a:buClr>
              <a:buSzPts val="1400"/>
              <a:buNone/>
              <a:defRPr sz="1400" b="1"/>
            </a:lvl7pPr>
            <a:lvl8pPr marL="3657600" lvl="7" indent="-228600" algn="l" rtl="0">
              <a:lnSpc>
                <a:spcPct val="100000"/>
              </a:lnSpc>
              <a:spcBef>
                <a:spcPts val="280"/>
              </a:spcBef>
              <a:spcAft>
                <a:spcPts val="0"/>
              </a:spcAft>
              <a:buClr>
                <a:schemeClr val="dk1"/>
              </a:buClr>
              <a:buSzPts val="1400"/>
              <a:buNone/>
              <a:defRPr sz="1400" b="1"/>
            </a:lvl8pPr>
            <a:lvl9pPr marL="4114800" lvl="8" indent="-228600" algn="l" rtl="0">
              <a:lnSpc>
                <a:spcPct val="100000"/>
              </a:lnSpc>
              <a:spcBef>
                <a:spcPts val="280"/>
              </a:spcBef>
              <a:spcAft>
                <a:spcPts val="0"/>
              </a:spcAft>
              <a:buClr>
                <a:schemeClr val="dk1"/>
              </a:buClr>
              <a:buSzPts val="1400"/>
              <a:buNone/>
              <a:defRPr sz="1400" b="1"/>
            </a:lvl9pPr>
          </a:lstStyle>
          <a:p>
            <a:endParaRPr/>
          </a:p>
        </p:txBody>
      </p:sp>
      <p:sp>
        <p:nvSpPr>
          <p:cNvPr id="108" name="Google Shape;108;p19"/>
          <p:cNvSpPr txBox="1">
            <a:spLocks noGrp="1"/>
          </p:cNvSpPr>
          <p:nvPr>
            <p:ph type="body" idx="2"/>
          </p:nvPr>
        </p:nvSpPr>
        <p:spPr>
          <a:xfrm>
            <a:off x="457200" y="1497781"/>
            <a:ext cx="4040100" cy="2963400"/>
          </a:xfrm>
          <a:prstGeom prst="rect">
            <a:avLst/>
          </a:prstGeom>
          <a:noFill/>
          <a:ln>
            <a:noFill/>
          </a:ln>
        </p:spPr>
        <p:txBody>
          <a:bodyPr spcFirstLastPara="1" wrap="square" lIns="0" tIns="40800" rIns="0" bIns="40800" anchor="t" anchorCtr="0">
            <a:noAutofit/>
          </a:bodyPr>
          <a:lstStyle>
            <a:lvl1pPr marL="457200" lvl="0" indent="-323850" algn="l" rtl="0">
              <a:lnSpc>
                <a:spcPct val="100000"/>
              </a:lnSpc>
              <a:spcBef>
                <a:spcPts val="300"/>
              </a:spcBef>
              <a:spcAft>
                <a:spcPts val="0"/>
              </a:spcAft>
              <a:buClr>
                <a:schemeClr val="dk1"/>
              </a:buClr>
              <a:buSzPts val="1500"/>
              <a:buChar char="•"/>
              <a:defRPr sz="1500"/>
            </a:lvl1pPr>
            <a:lvl2pPr marL="914400" lvl="1" indent="-304800" algn="l" rtl="0">
              <a:lnSpc>
                <a:spcPct val="100000"/>
              </a:lnSpc>
              <a:spcBef>
                <a:spcPts val="240"/>
              </a:spcBef>
              <a:spcAft>
                <a:spcPts val="0"/>
              </a:spcAft>
              <a:buClr>
                <a:schemeClr val="dk1"/>
              </a:buClr>
              <a:buSzPts val="1200"/>
              <a:buChar char="–"/>
              <a:defRPr sz="1200"/>
            </a:lvl2pPr>
            <a:lvl3pPr marL="1371600" lvl="2" indent="-292100" algn="l" rtl="0">
              <a:lnSpc>
                <a:spcPct val="100000"/>
              </a:lnSpc>
              <a:spcBef>
                <a:spcPts val="200"/>
              </a:spcBef>
              <a:spcAft>
                <a:spcPts val="0"/>
              </a:spcAft>
              <a:buClr>
                <a:schemeClr val="dk1"/>
              </a:buClr>
              <a:buSzPts val="1000"/>
              <a:buChar char="•"/>
              <a:defRPr sz="1000"/>
            </a:lvl3pPr>
            <a:lvl4pPr marL="1828800" lvl="3" indent="-285750" algn="l" rtl="0">
              <a:lnSpc>
                <a:spcPct val="100000"/>
              </a:lnSpc>
              <a:spcBef>
                <a:spcPts val="180"/>
              </a:spcBef>
              <a:spcAft>
                <a:spcPts val="0"/>
              </a:spcAft>
              <a:buClr>
                <a:schemeClr val="dk1"/>
              </a:buClr>
              <a:buSzPts val="900"/>
              <a:buChar char="–"/>
              <a:defRPr sz="900"/>
            </a:lvl4pPr>
            <a:lvl5pPr marL="2286000" lvl="4" indent="-285750" algn="l" rtl="0">
              <a:lnSpc>
                <a:spcPct val="100000"/>
              </a:lnSpc>
              <a:spcBef>
                <a:spcPts val="180"/>
              </a:spcBef>
              <a:spcAft>
                <a:spcPts val="0"/>
              </a:spcAft>
              <a:buClr>
                <a:schemeClr val="dk1"/>
              </a:buClr>
              <a:buSzPts val="900"/>
              <a:buChar char="»"/>
              <a:defRPr sz="900"/>
            </a:lvl5pPr>
            <a:lvl6pPr marL="2743200" lvl="5" indent="-317500" algn="l" rtl="0">
              <a:lnSpc>
                <a:spcPct val="100000"/>
              </a:lnSpc>
              <a:spcBef>
                <a:spcPts val="280"/>
              </a:spcBef>
              <a:spcAft>
                <a:spcPts val="0"/>
              </a:spcAft>
              <a:buClr>
                <a:schemeClr val="dk1"/>
              </a:buClr>
              <a:buSzPts val="1400"/>
              <a:buChar char="•"/>
              <a:defRPr sz="1400"/>
            </a:lvl6pPr>
            <a:lvl7pPr marL="3200400" lvl="6" indent="-317500" algn="l" rtl="0">
              <a:lnSpc>
                <a:spcPct val="100000"/>
              </a:lnSpc>
              <a:spcBef>
                <a:spcPts val="280"/>
              </a:spcBef>
              <a:spcAft>
                <a:spcPts val="0"/>
              </a:spcAft>
              <a:buClr>
                <a:schemeClr val="dk1"/>
              </a:buClr>
              <a:buSzPts val="1400"/>
              <a:buChar char="•"/>
              <a:defRPr sz="1400"/>
            </a:lvl7pPr>
            <a:lvl8pPr marL="3657600" lvl="7" indent="-317500" algn="l" rtl="0">
              <a:lnSpc>
                <a:spcPct val="100000"/>
              </a:lnSpc>
              <a:spcBef>
                <a:spcPts val="280"/>
              </a:spcBef>
              <a:spcAft>
                <a:spcPts val="0"/>
              </a:spcAft>
              <a:buClr>
                <a:schemeClr val="dk1"/>
              </a:buClr>
              <a:buSzPts val="1400"/>
              <a:buChar char="•"/>
              <a:defRPr sz="1400"/>
            </a:lvl8pPr>
            <a:lvl9pPr marL="4114800" lvl="8" indent="-317500" algn="l" rtl="0">
              <a:lnSpc>
                <a:spcPct val="100000"/>
              </a:lnSpc>
              <a:spcBef>
                <a:spcPts val="280"/>
              </a:spcBef>
              <a:spcAft>
                <a:spcPts val="0"/>
              </a:spcAft>
              <a:buClr>
                <a:schemeClr val="dk1"/>
              </a:buClr>
              <a:buSzPts val="1400"/>
              <a:buChar char="•"/>
              <a:defRPr sz="1400"/>
            </a:lvl9pPr>
          </a:lstStyle>
          <a:p>
            <a:endParaRPr/>
          </a:p>
        </p:txBody>
      </p:sp>
      <p:sp>
        <p:nvSpPr>
          <p:cNvPr id="109" name="Google Shape;109;p19"/>
          <p:cNvSpPr txBox="1">
            <a:spLocks noGrp="1"/>
          </p:cNvSpPr>
          <p:nvPr>
            <p:ph type="body" idx="3"/>
          </p:nvPr>
        </p:nvSpPr>
        <p:spPr>
          <a:xfrm>
            <a:off x="4645026" y="1017960"/>
            <a:ext cx="4041900" cy="479700"/>
          </a:xfrm>
          <a:prstGeom prst="rect">
            <a:avLst/>
          </a:prstGeom>
          <a:noFill/>
          <a:ln>
            <a:noFill/>
          </a:ln>
        </p:spPr>
        <p:txBody>
          <a:bodyPr spcFirstLastPara="1" wrap="square" lIns="0" tIns="40800" rIns="0" bIns="40800" anchor="b" anchorCtr="0">
            <a:noAutofit/>
          </a:bodyPr>
          <a:lstStyle>
            <a:lvl1pPr marL="457200" lvl="0" indent="-228600" algn="l" rtl="0">
              <a:lnSpc>
                <a:spcPct val="100000"/>
              </a:lnSpc>
              <a:spcBef>
                <a:spcPts val="300"/>
              </a:spcBef>
              <a:spcAft>
                <a:spcPts val="0"/>
              </a:spcAft>
              <a:buClr>
                <a:schemeClr val="dk1"/>
              </a:buClr>
              <a:buSzPts val="1500"/>
              <a:buNone/>
              <a:defRPr sz="1600" b="1">
                <a:solidFill>
                  <a:schemeClr val="accent1"/>
                </a:solidFill>
              </a:defRPr>
            </a:lvl1pPr>
            <a:lvl2pPr marL="914400" lvl="1" indent="-228600" algn="l" rtl="0">
              <a:lnSpc>
                <a:spcPct val="100000"/>
              </a:lnSpc>
              <a:spcBef>
                <a:spcPts val="360"/>
              </a:spcBef>
              <a:spcAft>
                <a:spcPts val="0"/>
              </a:spcAft>
              <a:buClr>
                <a:schemeClr val="dk1"/>
              </a:buClr>
              <a:buSzPts val="1800"/>
              <a:buNone/>
              <a:defRPr sz="1800" b="1"/>
            </a:lvl2pPr>
            <a:lvl3pPr marL="1371600" lvl="2" indent="-228600" algn="l" rtl="0">
              <a:lnSpc>
                <a:spcPct val="100000"/>
              </a:lnSpc>
              <a:spcBef>
                <a:spcPts val="320"/>
              </a:spcBef>
              <a:spcAft>
                <a:spcPts val="0"/>
              </a:spcAft>
              <a:buClr>
                <a:schemeClr val="dk1"/>
              </a:buClr>
              <a:buSzPts val="1600"/>
              <a:buNone/>
              <a:defRPr sz="1600" b="1"/>
            </a:lvl3pPr>
            <a:lvl4pPr marL="1828800" lvl="3" indent="-228600" algn="l" rtl="0">
              <a:lnSpc>
                <a:spcPct val="100000"/>
              </a:lnSpc>
              <a:spcBef>
                <a:spcPts val="280"/>
              </a:spcBef>
              <a:spcAft>
                <a:spcPts val="0"/>
              </a:spcAft>
              <a:buClr>
                <a:schemeClr val="dk1"/>
              </a:buClr>
              <a:buSzPts val="1400"/>
              <a:buNone/>
              <a:defRPr sz="1400" b="1"/>
            </a:lvl4pPr>
            <a:lvl5pPr marL="2286000" lvl="4" indent="-228600" algn="l" rtl="0">
              <a:lnSpc>
                <a:spcPct val="100000"/>
              </a:lnSpc>
              <a:spcBef>
                <a:spcPts val="280"/>
              </a:spcBef>
              <a:spcAft>
                <a:spcPts val="0"/>
              </a:spcAft>
              <a:buClr>
                <a:schemeClr val="dk1"/>
              </a:buClr>
              <a:buSzPts val="1400"/>
              <a:buNone/>
              <a:defRPr sz="1400" b="1"/>
            </a:lvl5pPr>
            <a:lvl6pPr marL="2743200" lvl="5" indent="-228600" algn="l" rtl="0">
              <a:lnSpc>
                <a:spcPct val="100000"/>
              </a:lnSpc>
              <a:spcBef>
                <a:spcPts val="280"/>
              </a:spcBef>
              <a:spcAft>
                <a:spcPts val="0"/>
              </a:spcAft>
              <a:buClr>
                <a:schemeClr val="dk1"/>
              </a:buClr>
              <a:buSzPts val="1400"/>
              <a:buNone/>
              <a:defRPr sz="1400" b="1"/>
            </a:lvl6pPr>
            <a:lvl7pPr marL="3200400" lvl="6" indent="-228600" algn="l" rtl="0">
              <a:lnSpc>
                <a:spcPct val="100000"/>
              </a:lnSpc>
              <a:spcBef>
                <a:spcPts val="280"/>
              </a:spcBef>
              <a:spcAft>
                <a:spcPts val="0"/>
              </a:spcAft>
              <a:buClr>
                <a:schemeClr val="dk1"/>
              </a:buClr>
              <a:buSzPts val="1400"/>
              <a:buNone/>
              <a:defRPr sz="1400" b="1"/>
            </a:lvl7pPr>
            <a:lvl8pPr marL="3657600" lvl="7" indent="-228600" algn="l" rtl="0">
              <a:lnSpc>
                <a:spcPct val="100000"/>
              </a:lnSpc>
              <a:spcBef>
                <a:spcPts val="280"/>
              </a:spcBef>
              <a:spcAft>
                <a:spcPts val="0"/>
              </a:spcAft>
              <a:buClr>
                <a:schemeClr val="dk1"/>
              </a:buClr>
              <a:buSzPts val="1400"/>
              <a:buNone/>
              <a:defRPr sz="1400" b="1"/>
            </a:lvl8pPr>
            <a:lvl9pPr marL="4114800" lvl="8" indent="-228600" algn="l" rtl="0">
              <a:lnSpc>
                <a:spcPct val="100000"/>
              </a:lnSpc>
              <a:spcBef>
                <a:spcPts val="280"/>
              </a:spcBef>
              <a:spcAft>
                <a:spcPts val="0"/>
              </a:spcAft>
              <a:buClr>
                <a:schemeClr val="dk1"/>
              </a:buClr>
              <a:buSzPts val="1400"/>
              <a:buNone/>
              <a:defRPr sz="1400" b="1"/>
            </a:lvl9pPr>
          </a:lstStyle>
          <a:p>
            <a:endParaRPr/>
          </a:p>
        </p:txBody>
      </p:sp>
      <p:sp>
        <p:nvSpPr>
          <p:cNvPr id="110" name="Google Shape;110;p19"/>
          <p:cNvSpPr txBox="1">
            <a:spLocks noGrp="1"/>
          </p:cNvSpPr>
          <p:nvPr>
            <p:ph type="body" idx="4"/>
          </p:nvPr>
        </p:nvSpPr>
        <p:spPr>
          <a:xfrm>
            <a:off x="4645026" y="1497781"/>
            <a:ext cx="4041900" cy="2963400"/>
          </a:xfrm>
          <a:prstGeom prst="rect">
            <a:avLst/>
          </a:prstGeom>
          <a:noFill/>
          <a:ln>
            <a:noFill/>
          </a:ln>
        </p:spPr>
        <p:txBody>
          <a:bodyPr spcFirstLastPara="1" wrap="square" lIns="0" tIns="40800" rIns="0" bIns="40800" anchor="t" anchorCtr="0">
            <a:noAutofit/>
          </a:bodyPr>
          <a:lstStyle>
            <a:lvl1pPr marL="457200" lvl="0" indent="-323850" algn="l" rtl="0">
              <a:lnSpc>
                <a:spcPct val="100000"/>
              </a:lnSpc>
              <a:spcBef>
                <a:spcPts val="300"/>
              </a:spcBef>
              <a:spcAft>
                <a:spcPts val="0"/>
              </a:spcAft>
              <a:buClr>
                <a:schemeClr val="dk1"/>
              </a:buClr>
              <a:buSzPts val="1500"/>
              <a:buChar char="•"/>
              <a:defRPr sz="1500"/>
            </a:lvl1pPr>
            <a:lvl2pPr marL="914400" lvl="1" indent="-304800" algn="l" rtl="0">
              <a:lnSpc>
                <a:spcPct val="100000"/>
              </a:lnSpc>
              <a:spcBef>
                <a:spcPts val="240"/>
              </a:spcBef>
              <a:spcAft>
                <a:spcPts val="0"/>
              </a:spcAft>
              <a:buClr>
                <a:schemeClr val="dk1"/>
              </a:buClr>
              <a:buSzPts val="1200"/>
              <a:buChar char="–"/>
              <a:defRPr sz="1200"/>
            </a:lvl2pPr>
            <a:lvl3pPr marL="1371600" lvl="2" indent="-292100" algn="l" rtl="0">
              <a:lnSpc>
                <a:spcPct val="100000"/>
              </a:lnSpc>
              <a:spcBef>
                <a:spcPts val="200"/>
              </a:spcBef>
              <a:spcAft>
                <a:spcPts val="0"/>
              </a:spcAft>
              <a:buClr>
                <a:schemeClr val="dk1"/>
              </a:buClr>
              <a:buSzPts val="1000"/>
              <a:buChar char="•"/>
              <a:defRPr sz="1000"/>
            </a:lvl3pPr>
            <a:lvl4pPr marL="1828800" lvl="3" indent="-285750" algn="l" rtl="0">
              <a:lnSpc>
                <a:spcPct val="100000"/>
              </a:lnSpc>
              <a:spcBef>
                <a:spcPts val="180"/>
              </a:spcBef>
              <a:spcAft>
                <a:spcPts val="0"/>
              </a:spcAft>
              <a:buClr>
                <a:schemeClr val="dk1"/>
              </a:buClr>
              <a:buSzPts val="900"/>
              <a:buChar char="–"/>
              <a:defRPr sz="900"/>
            </a:lvl4pPr>
            <a:lvl5pPr marL="2286000" lvl="4" indent="-285750" algn="l" rtl="0">
              <a:lnSpc>
                <a:spcPct val="100000"/>
              </a:lnSpc>
              <a:spcBef>
                <a:spcPts val="180"/>
              </a:spcBef>
              <a:spcAft>
                <a:spcPts val="0"/>
              </a:spcAft>
              <a:buClr>
                <a:schemeClr val="dk1"/>
              </a:buClr>
              <a:buSzPts val="900"/>
              <a:buChar char="»"/>
              <a:defRPr sz="900"/>
            </a:lvl5pPr>
            <a:lvl6pPr marL="2743200" lvl="5" indent="-317500" algn="l" rtl="0">
              <a:lnSpc>
                <a:spcPct val="100000"/>
              </a:lnSpc>
              <a:spcBef>
                <a:spcPts val="280"/>
              </a:spcBef>
              <a:spcAft>
                <a:spcPts val="0"/>
              </a:spcAft>
              <a:buClr>
                <a:schemeClr val="dk1"/>
              </a:buClr>
              <a:buSzPts val="1400"/>
              <a:buChar char="•"/>
              <a:defRPr sz="1400"/>
            </a:lvl6pPr>
            <a:lvl7pPr marL="3200400" lvl="6" indent="-317500" algn="l" rtl="0">
              <a:lnSpc>
                <a:spcPct val="100000"/>
              </a:lnSpc>
              <a:spcBef>
                <a:spcPts val="280"/>
              </a:spcBef>
              <a:spcAft>
                <a:spcPts val="0"/>
              </a:spcAft>
              <a:buClr>
                <a:schemeClr val="dk1"/>
              </a:buClr>
              <a:buSzPts val="1400"/>
              <a:buChar char="•"/>
              <a:defRPr sz="1400"/>
            </a:lvl7pPr>
            <a:lvl8pPr marL="3657600" lvl="7" indent="-317500" algn="l" rtl="0">
              <a:lnSpc>
                <a:spcPct val="100000"/>
              </a:lnSpc>
              <a:spcBef>
                <a:spcPts val="280"/>
              </a:spcBef>
              <a:spcAft>
                <a:spcPts val="0"/>
              </a:spcAft>
              <a:buClr>
                <a:schemeClr val="dk1"/>
              </a:buClr>
              <a:buSzPts val="1400"/>
              <a:buChar char="•"/>
              <a:defRPr sz="1400"/>
            </a:lvl8pPr>
            <a:lvl9pPr marL="4114800" lvl="8" indent="-317500" algn="l" rtl="0">
              <a:lnSpc>
                <a:spcPct val="100000"/>
              </a:lnSpc>
              <a:spcBef>
                <a:spcPts val="280"/>
              </a:spcBef>
              <a:spcAft>
                <a:spcPts val="0"/>
              </a:spcAft>
              <a:buClr>
                <a:schemeClr val="dk1"/>
              </a:buClr>
              <a:buSzPts val="1400"/>
              <a:buChar char="•"/>
              <a:defRPr sz="1400"/>
            </a:lvl9pPr>
          </a:lstStyle>
          <a:p>
            <a:endParaRPr/>
          </a:p>
        </p:txBody>
      </p:sp>
      <p:sp>
        <p:nvSpPr>
          <p:cNvPr id="111" name="Google Shape;111;p19"/>
          <p:cNvSpPr txBox="1">
            <a:spLocks noGrp="1"/>
          </p:cNvSpPr>
          <p:nvPr>
            <p:ph type="title"/>
          </p:nvPr>
        </p:nvSpPr>
        <p:spPr>
          <a:xfrm>
            <a:off x="457198" y="275816"/>
            <a:ext cx="8229600" cy="479700"/>
          </a:xfrm>
          <a:prstGeom prst="rect">
            <a:avLst/>
          </a:prstGeom>
          <a:noFill/>
          <a:ln>
            <a:noFill/>
          </a:ln>
        </p:spPr>
        <p:txBody>
          <a:bodyPr spcFirstLastPara="1" wrap="square" lIns="0" tIns="17125" rIns="34275" bIns="17125" anchor="b" anchorCtr="0">
            <a:noAutofit/>
          </a:bodyPr>
          <a:lstStyle>
            <a:lvl1pPr marR="0" lvl="0" algn="l" rtl="0">
              <a:lnSpc>
                <a:spcPct val="100000"/>
              </a:lnSpc>
              <a:spcBef>
                <a:spcPts val="0"/>
              </a:spcBef>
              <a:spcAft>
                <a:spcPts val="0"/>
              </a:spcAft>
              <a:buClr>
                <a:schemeClr val="dk1"/>
              </a:buClr>
              <a:buSzPts val="1900"/>
              <a:buFont typeface="Helvetica Neue"/>
              <a:buNone/>
              <a:defRPr sz="2400" b="0"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112" name="Google Shape;112;p19"/>
          <p:cNvPicPr preferRelativeResize="0"/>
          <p:nvPr/>
        </p:nvPicPr>
        <p:blipFill rotWithShape="1">
          <a:blip r:embed="rId2">
            <a:alphaModFix/>
          </a:blip>
          <a:srcRect/>
          <a:stretch/>
        </p:blipFill>
        <p:spPr>
          <a:xfrm>
            <a:off x="457200" y="4864745"/>
            <a:ext cx="1296472" cy="94394"/>
          </a:xfrm>
          <a:prstGeom prst="rect">
            <a:avLst/>
          </a:prstGeom>
          <a:noFill/>
          <a:ln>
            <a:noFill/>
          </a:ln>
        </p:spPr>
      </p:pic>
      <p:sp>
        <p:nvSpPr>
          <p:cNvPr id="113" name="Google Shape;113;p19"/>
          <p:cNvSpPr txBox="1"/>
          <p:nvPr/>
        </p:nvSpPr>
        <p:spPr>
          <a:xfrm>
            <a:off x="7581300" y="4839730"/>
            <a:ext cx="1105500" cy="117600"/>
          </a:xfrm>
          <a:prstGeom prst="rect">
            <a:avLst/>
          </a:prstGeom>
          <a:noFill/>
          <a:ln>
            <a:noFill/>
          </a:ln>
        </p:spPr>
        <p:txBody>
          <a:bodyPr spcFirstLastPara="1" wrap="square" lIns="0" tIns="40800" rIns="0" bIns="408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 sz="600" b="0" i="0" u="none" strike="noStrike" cap="none">
                <a:solidFill>
                  <a:srgbClr val="7F7F7F"/>
                </a:solidFill>
                <a:latin typeface="Helvetica Neue"/>
                <a:ea typeface="Helvetica Neue"/>
                <a:cs typeface="Helvetica Neue"/>
                <a:sym typeface="Helvetica Neue"/>
              </a:rPr>
              <a:t>© 2020 ThoughtSpot, Inc. </a:t>
            </a:r>
            <a:endParaRPr sz="1100" b="0" i="0" u="none" strike="noStrike" cap="none">
              <a:solidFill>
                <a:srgbClr val="7F7F7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4015867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0"/>
        <p:cNvGrpSpPr/>
        <p:nvPr/>
      </p:nvGrpSpPr>
      <p:grpSpPr>
        <a:xfrm>
          <a:off x="0" y="0"/>
          <a:ext cx="0" cy="0"/>
          <a:chOff x="0" y="0"/>
          <a:chExt cx="0" cy="0"/>
        </a:xfrm>
      </p:grpSpPr>
      <p:sp>
        <p:nvSpPr>
          <p:cNvPr id="31" name="Google Shape;31;p108"/>
          <p:cNvSpPr txBox="1">
            <a:spLocks noGrp="1"/>
          </p:cNvSpPr>
          <p:nvPr>
            <p:ph type="ctrTitle"/>
          </p:nvPr>
        </p:nvSpPr>
        <p:spPr>
          <a:xfrm>
            <a:off x="685800" y="1597819"/>
            <a:ext cx="7772400" cy="1102519"/>
          </a:xfrm>
          <a:prstGeom prst="rect">
            <a:avLst/>
          </a:prstGeom>
          <a:noFill/>
          <a:ln>
            <a:noFill/>
          </a:ln>
        </p:spPr>
        <p:txBody>
          <a:bodyPr spcFirstLastPara="1" wrap="square" lIns="34275" tIns="17125" rIns="34275" bIns="17125" anchor="t" anchorCtr="0">
            <a:noAutofit/>
          </a:bodyPr>
          <a:lstStyle>
            <a:lvl1pPr marR="0" lvl="0" algn="l" rtl="0">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108"/>
          <p:cNvSpPr txBox="1">
            <a:spLocks noGrp="1"/>
          </p:cNvSpPr>
          <p:nvPr>
            <p:ph type="subTitle" idx="1"/>
          </p:nvPr>
        </p:nvSpPr>
        <p:spPr>
          <a:xfrm>
            <a:off x="1371600" y="2914650"/>
            <a:ext cx="6400800" cy="1314450"/>
          </a:xfrm>
          <a:prstGeom prst="rect">
            <a:avLst/>
          </a:prstGeom>
          <a:noFill/>
          <a:ln>
            <a:noFill/>
          </a:ln>
        </p:spPr>
        <p:txBody>
          <a:bodyPr spcFirstLastPara="1" wrap="square" lIns="81625" tIns="40800" rIns="81625" bIns="40800" anchor="t" anchorCtr="0">
            <a:normAutofit/>
          </a:bodyPr>
          <a:lstStyle>
            <a:lvl1pPr lvl="0" algn="ctr">
              <a:spcBef>
                <a:spcPts val="32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500"/>
              <a:buNone/>
              <a:defRPr>
                <a:solidFill>
                  <a:srgbClr val="888888"/>
                </a:solidFill>
              </a:defRPr>
            </a:lvl2pPr>
            <a:lvl3pPr lvl="2" algn="ctr">
              <a:spcBef>
                <a:spcPts val="240"/>
              </a:spcBef>
              <a:spcAft>
                <a:spcPts val="0"/>
              </a:spcAft>
              <a:buClr>
                <a:srgbClr val="888888"/>
              </a:buClr>
              <a:buSzPts val="1200"/>
              <a:buNone/>
              <a:defRPr>
                <a:solidFill>
                  <a:srgbClr val="888888"/>
                </a:solidFill>
              </a:defRPr>
            </a:lvl3pPr>
            <a:lvl4pPr lvl="3" algn="ctr">
              <a:spcBef>
                <a:spcPts val="180"/>
              </a:spcBef>
              <a:spcAft>
                <a:spcPts val="0"/>
              </a:spcAft>
              <a:buClr>
                <a:srgbClr val="888888"/>
              </a:buClr>
              <a:buSzPts val="900"/>
              <a:buNone/>
              <a:defRPr>
                <a:solidFill>
                  <a:srgbClr val="888888"/>
                </a:solidFill>
              </a:defRPr>
            </a:lvl4pPr>
            <a:lvl5pPr lvl="4" algn="ctr">
              <a:spcBef>
                <a:spcPts val="180"/>
              </a:spcBef>
              <a:spcAft>
                <a:spcPts val="0"/>
              </a:spcAft>
              <a:buClr>
                <a:srgbClr val="888888"/>
              </a:buClr>
              <a:buSzPts val="900"/>
              <a:buNone/>
              <a:defRPr>
                <a:solidFill>
                  <a:srgbClr val="888888"/>
                </a:solidFill>
              </a:defRPr>
            </a:lvl5pPr>
            <a:lvl6pPr lvl="5" algn="ctr">
              <a:spcBef>
                <a:spcPts val="360"/>
              </a:spcBef>
              <a:spcAft>
                <a:spcPts val="0"/>
              </a:spcAft>
              <a:buClr>
                <a:srgbClr val="888888"/>
              </a:buClr>
              <a:buSzPts val="1800"/>
              <a:buNone/>
              <a:defRPr>
                <a:solidFill>
                  <a:srgbClr val="888888"/>
                </a:solidFill>
              </a:defRPr>
            </a:lvl6pPr>
            <a:lvl7pPr lvl="6" algn="ctr">
              <a:spcBef>
                <a:spcPts val="360"/>
              </a:spcBef>
              <a:spcAft>
                <a:spcPts val="0"/>
              </a:spcAft>
              <a:buClr>
                <a:srgbClr val="888888"/>
              </a:buClr>
              <a:buSzPts val="1800"/>
              <a:buNone/>
              <a:defRPr>
                <a:solidFill>
                  <a:srgbClr val="888888"/>
                </a:solidFill>
              </a:defRPr>
            </a:lvl7pPr>
            <a:lvl8pPr lvl="7" algn="ctr">
              <a:spcBef>
                <a:spcPts val="360"/>
              </a:spcBef>
              <a:spcAft>
                <a:spcPts val="0"/>
              </a:spcAft>
              <a:buClr>
                <a:srgbClr val="888888"/>
              </a:buClr>
              <a:buSzPts val="1800"/>
              <a:buNone/>
              <a:defRPr>
                <a:solidFill>
                  <a:srgbClr val="888888"/>
                </a:solidFill>
              </a:defRPr>
            </a:lvl8pPr>
            <a:lvl9pPr lvl="8" algn="ctr">
              <a:spcBef>
                <a:spcPts val="360"/>
              </a:spcBef>
              <a:spcAft>
                <a:spcPts val="0"/>
              </a:spcAft>
              <a:buClr>
                <a:srgbClr val="888888"/>
              </a:buClr>
              <a:buSzPts val="1800"/>
              <a:buNone/>
              <a:defRPr>
                <a:solidFill>
                  <a:srgbClr val="888888"/>
                </a:solidFill>
              </a:defRPr>
            </a:lvl9pPr>
          </a:lstStyle>
          <a:p>
            <a:endParaRPr/>
          </a:p>
        </p:txBody>
      </p:sp>
      <p:sp>
        <p:nvSpPr>
          <p:cNvPr id="33" name="Google Shape;33;p108"/>
          <p:cNvSpPr txBox="1">
            <a:spLocks noGrp="1"/>
          </p:cNvSpPr>
          <p:nvPr>
            <p:ph type="dt" idx="10"/>
          </p:nvPr>
        </p:nvSpPr>
        <p:spPr>
          <a:xfrm>
            <a:off x="457200" y="4767263"/>
            <a:ext cx="2133600" cy="273844"/>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08"/>
          <p:cNvSpPr txBox="1">
            <a:spLocks noGrp="1"/>
          </p:cNvSpPr>
          <p:nvPr>
            <p:ph type="ftr" idx="11"/>
          </p:nvPr>
        </p:nvSpPr>
        <p:spPr>
          <a:xfrm>
            <a:off x="3124200" y="4767263"/>
            <a:ext cx="2895600" cy="273844"/>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08"/>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pic>
        <p:nvPicPr>
          <p:cNvPr id="36" name="Google Shape;36;p108" descr="Image"/>
          <p:cNvPicPr preferRelativeResize="0"/>
          <p:nvPr/>
        </p:nvPicPr>
        <p:blipFill rotWithShape="1">
          <a:blip r:embed="rId2">
            <a:alphaModFix/>
          </a:blip>
          <a:srcRect/>
          <a:stretch/>
        </p:blipFill>
        <p:spPr>
          <a:xfrm>
            <a:off x="0" y="315739"/>
            <a:ext cx="9142810" cy="4776396"/>
          </a:xfrm>
          <a:prstGeom prst="rect">
            <a:avLst/>
          </a:prstGeom>
          <a:noFill/>
          <a:ln>
            <a:noFill/>
          </a:ln>
        </p:spPr>
      </p:pic>
      <p:cxnSp>
        <p:nvCxnSpPr>
          <p:cNvPr id="37" name="Google Shape;37;p108"/>
          <p:cNvCxnSpPr/>
          <p:nvPr/>
        </p:nvCxnSpPr>
        <p:spPr>
          <a:xfrm>
            <a:off x="-5283" y="5116512"/>
            <a:ext cx="9162204" cy="0"/>
          </a:xfrm>
          <a:prstGeom prst="straightConnector1">
            <a:avLst/>
          </a:prstGeom>
          <a:noFill/>
          <a:ln w="28575" cap="flat" cmpd="sng">
            <a:solidFill>
              <a:srgbClr val="FF644E"/>
            </a:solidFill>
            <a:prstDash val="solid"/>
            <a:miter lim="400000"/>
            <a:headEnd type="none" w="sm" len="sm"/>
            <a:tailEnd type="none" w="sm" len="sm"/>
          </a:ln>
        </p:spPr>
      </p:cxnSp>
      <p:sp>
        <p:nvSpPr>
          <p:cNvPr id="38" name="Google Shape;38;p108"/>
          <p:cNvSpPr txBox="1"/>
          <p:nvPr/>
        </p:nvSpPr>
        <p:spPr>
          <a:xfrm>
            <a:off x="382190" y="1245880"/>
            <a:ext cx="8387259" cy="408520"/>
          </a:xfrm>
          <a:prstGeom prst="rect">
            <a:avLst/>
          </a:prstGeom>
          <a:noFill/>
          <a:ln>
            <a:noFill/>
          </a:ln>
        </p:spPr>
        <p:txBody>
          <a:bodyPr spcFirstLastPara="1" wrap="square" lIns="19025" tIns="19025" rIns="19025" bIns="19025" anchor="t" anchorCtr="0">
            <a:noAutofit/>
          </a:bodyPr>
          <a:lstStyle/>
          <a:p>
            <a:pPr marL="0" marR="0" lvl="0" indent="0" algn="ctr" rtl="0">
              <a:lnSpc>
                <a:spcPct val="90000"/>
              </a:lnSpc>
              <a:spcBef>
                <a:spcPts val="0"/>
              </a:spcBef>
              <a:spcAft>
                <a:spcPts val="0"/>
              </a:spcAft>
              <a:buNone/>
            </a:pPr>
            <a:r>
              <a:rPr lang="en-US" sz="2800" b="1" i="0" u="none" strike="noStrike" cap="none">
                <a:solidFill>
                  <a:srgbClr val="000000"/>
                </a:solidFill>
                <a:latin typeface="Helvetica Neue"/>
                <a:ea typeface="Helvetica Neue"/>
                <a:cs typeface="Helvetica Neue"/>
                <a:sym typeface="Helvetica Neue"/>
              </a:rPr>
              <a:t>Human-Scale Analytics</a:t>
            </a:r>
            <a:endParaRPr sz="2800" b="1" i="0" u="none" strike="noStrike" cap="none">
              <a:solidFill>
                <a:srgbClr val="000000"/>
              </a:solidFill>
              <a:latin typeface="Helvetica Neue"/>
              <a:ea typeface="Helvetica Neue"/>
              <a:cs typeface="Helvetica Neue"/>
              <a:sym typeface="Helvetica Neue"/>
            </a:endParaRPr>
          </a:p>
        </p:txBody>
      </p:sp>
      <p:pic>
        <p:nvPicPr>
          <p:cNvPr id="39" name="Google Shape;39;p108"/>
          <p:cNvPicPr preferRelativeResize="0"/>
          <p:nvPr/>
        </p:nvPicPr>
        <p:blipFill rotWithShape="1">
          <a:blip r:embed="rId3">
            <a:alphaModFix/>
          </a:blip>
          <a:srcRect/>
          <a:stretch/>
        </p:blipFill>
        <p:spPr>
          <a:xfrm>
            <a:off x="4110490" y="291362"/>
            <a:ext cx="921829" cy="684579"/>
          </a:xfrm>
          <a:prstGeom prst="rect">
            <a:avLst/>
          </a:prstGeom>
          <a:noFill/>
          <a:ln>
            <a:noFill/>
          </a:ln>
        </p:spPr>
      </p:pic>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spTree>
      <p:nvGrpSpPr>
        <p:cNvPr id="1" name="Shape 40"/>
        <p:cNvGrpSpPr/>
        <p:nvPr/>
      </p:nvGrpSpPr>
      <p:grpSpPr>
        <a:xfrm>
          <a:off x="0" y="0"/>
          <a:ext cx="0" cy="0"/>
          <a:chOff x="0" y="0"/>
          <a:chExt cx="0" cy="0"/>
        </a:xfrm>
      </p:grpSpPr>
      <p:sp>
        <p:nvSpPr>
          <p:cNvPr id="41" name="Google Shape;41;p109"/>
          <p:cNvSpPr/>
          <p:nvPr/>
        </p:nvSpPr>
        <p:spPr>
          <a:xfrm>
            <a:off x="0" y="0"/>
            <a:ext cx="9144000"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 name="Google Shape;42;p109"/>
          <p:cNvSpPr txBox="1">
            <a:spLocks noGrp="1"/>
          </p:cNvSpPr>
          <p:nvPr>
            <p:ph type="title"/>
          </p:nvPr>
        </p:nvSpPr>
        <p:spPr>
          <a:xfrm>
            <a:off x="457200" y="2145261"/>
            <a:ext cx="8229600" cy="857250"/>
          </a:xfrm>
          <a:prstGeom prst="rect">
            <a:avLst/>
          </a:prstGeom>
          <a:noFill/>
          <a:ln>
            <a:noFill/>
          </a:ln>
        </p:spPr>
        <p:txBody>
          <a:bodyPr spcFirstLastPara="1" wrap="square" lIns="34275" tIns="17125" rIns="34275" bIns="17125" anchor="ctr" anchorCtr="0">
            <a:noAutofit/>
          </a:bodyPr>
          <a:lstStyle>
            <a:lvl1pPr marR="0" lvl="0" algn="ctr" rtl="0">
              <a:spcBef>
                <a:spcPts val="0"/>
              </a:spcBef>
              <a:spcAft>
                <a:spcPts val="0"/>
              </a:spcAft>
              <a:buClr>
                <a:srgbClr val="FFFFFF"/>
              </a:buClr>
              <a:buSzPts val="4300"/>
              <a:buFont typeface="Helvetica Neue"/>
              <a:buNone/>
              <a:defRPr sz="4300" b="1" i="0" u="none" strike="noStrike" cap="none">
                <a:solidFill>
                  <a:srgbClr val="FFFFFF"/>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109"/>
          <p:cNvSpPr txBox="1">
            <a:spLocks noGrp="1"/>
          </p:cNvSpPr>
          <p:nvPr>
            <p:ph type="body" idx="1"/>
          </p:nvPr>
        </p:nvSpPr>
        <p:spPr>
          <a:xfrm>
            <a:off x="685800" y="3528895"/>
            <a:ext cx="7772400" cy="566139"/>
          </a:xfrm>
          <a:prstGeom prst="rect">
            <a:avLst/>
          </a:prstGeom>
          <a:noFill/>
          <a:ln>
            <a:noFill/>
          </a:ln>
        </p:spPr>
        <p:txBody>
          <a:bodyPr spcFirstLastPara="1" wrap="square" lIns="81625" tIns="40800" rIns="81625" bIns="40800" anchor="b" anchorCtr="0">
            <a:normAutofit/>
          </a:bodyPr>
          <a:lstStyle>
            <a:lvl1pPr marL="457200" lvl="0" indent="-228600" algn="ctr">
              <a:spcBef>
                <a:spcPts val="360"/>
              </a:spcBef>
              <a:spcAft>
                <a:spcPts val="0"/>
              </a:spcAft>
              <a:buClr>
                <a:schemeClr val="lt1"/>
              </a:buClr>
              <a:buSzPts val="1800"/>
              <a:buNone/>
              <a:defRPr sz="1800">
                <a:solidFill>
                  <a:schemeClr val="lt1"/>
                </a:solidFill>
              </a:defRPr>
            </a:lvl1pPr>
            <a:lvl2pPr marL="914400" lvl="1" indent="-228600" algn="l">
              <a:spcBef>
                <a:spcPts val="320"/>
              </a:spcBef>
              <a:spcAft>
                <a:spcPts val="0"/>
              </a:spcAft>
              <a:buClr>
                <a:srgbClr val="888888"/>
              </a:buClr>
              <a:buSzPts val="1600"/>
              <a:buNone/>
              <a:defRPr sz="1600">
                <a:solidFill>
                  <a:srgbClr val="888888"/>
                </a:solidFill>
              </a:defRPr>
            </a:lvl2pPr>
            <a:lvl3pPr marL="1371600" lvl="2" indent="-228600" algn="l">
              <a:spcBef>
                <a:spcPts val="280"/>
              </a:spcBef>
              <a:spcAft>
                <a:spcPts val="0"/>
              </a:spcAft>
              <a:buClr>
                <a:srgbClr val="888888"/>
              </a:buClr>
              <a:buSzPts val="1400"/>
              <a:buNone/>
              <a:defRPr sz="1400">
                <a:solidFill>
                  <a:srgbClr val="888888"/>
                </a:solidFill>
              </a:defRPr>
            </a:lvl3pPr>
            <a:lvl4pPr marL="1828800" lvl="3" indent="-228600" algn="l">
              <a:spcBef>
                <a:spcPts val="240"/>
              </a:spcBef>
              <a:spcAft>
                <a:spcPts val="0"/>
              </a:spcAft>
              <a:buClr>
                <a:srgbClr val="888888"/>
              </a:buClr>
              <a:buSzPts val="1200"/>
              <a:buNone/>
              <a:defRPr sz="1200">
                <a:solidFill>
                  <a:srgbClr val="888888"/>
                </a:solidFill>
              </a:defRPr>
            </a:lvl4pPr>
            <a:lvl5pPr marL="2286000" lvl="4" indent="-228600" algn="l">
              <a:spcBef>
                <a:spcPts val="240"/>
              </a:spcBef>
              <a:spcAft>
                <a:spcPts val="0"/>
              </a:spcAft>
              <a:buClr>
                <a:srgbClr val="888888"/>
              </a:buClr>
              <a:buSzPts val="1200"/>
              <a:buNone/>
              <a:defRPr sz="1200">
                <a:solidFill>
                  <a:srgbClr val="888888"/>
                </a:solidFill>
              </a:defRPr>
            </a:lvl5pPr>
            <a:lvl6pPr marL="2743200" lvl="5" indent="-228600" algn="l">
              <a:spcBef>
                <a:spcPts val="240"/>
              </a:spcBef>
              <a:spcAft>
                <a:spcPts val="0"/>
              </a:spcAft>
              <a:buClr>
                <a:srgbClr val="888888"/>
              </a:buClr>
              <a:buSzPts val="1200"/>
              <a:buNone/>
              <a:defRPr sz="1200">
                <a:solidFill>
                  <a:srgbClr val="888888"/>
                </a:solidFill>
              </a:defRPr>
            </a:lvl6pPr>
            <a:lvl7pPr marL="3200400" lvl="6" indent="-228600" algn="l">
              <a:spcBef>
                <a:spcPts val="240"/>
              </a:spcBef>
              <a:spcAft>
                <a:spcPts val="0"/>
              </a:spcAft>
              <a:buClr>
                <a:srgbClr val="888888"/>
              </a:buClr>
              <a:buSzPts val="1200"/>
              <a:buNone/>
              <a:defRPr sz="1200">
                <a:solidFill>
                  <a:srgbClr val="888888"/>
                </a:solidFill>
              </a:defRPr>
            </a:lvl7pPr>
            <a:lvl8pPr marL="3657600" lvl="7" indent="-228600" algn="l">
              <a:spcBef>
                <a:spcPts val="240"/>
              </a:spcBef>
              <a:spcAft>
                <a:spcPts val="0"/>
              </a:spcAft>
              <a:buClr>
                <a:srgbClr val="888888"/>
              </a:buClr>
              <a:buSzPts val="1200"/>
              <a:buNone/>
              <a:defRPr sz="1200">
                <a:solidFill>
                  <a:srgbClr val="888888"/>
                </a:solidFill>
              </a:defRPr>
            </a:lvl8pPr>
            <a:lvl9pPr marL="4114800" lvl="8" indent="-228600" algn="l">
              <a:spcBef>
                <a:spcPts val="240"/>
              </a:spcBef>
              <a:spcAft>
                <a:spcPts val="0"/>
              </a:spcAft>
              <a:buClr>
                <a:srgbClr val="888888"/>
              </a:buClr>
              <a:buSzPts val="1200"/>
              <a:buNone/>
              <a:defRPr sz="1200">
                <a:solidFill>
                  <a:srgbClr val="888888"/>
                </a:solidFill>
              </a:defRPr>
            </a:lvl9pPr>
          </a:lstStyle>
          <a:p>
            <a:endParaRPr/>
          </a:p>
        </p:txBody>
      </p:sp>
      <p:pic>
        <p:nvPicPr>
          <p:cNvPr id="44" name="Google Shape;44;p109"/>
          <p:cNvPicPr preferRelativeResize="0"/>
          <p:nvPr/>
        </p:nvPicPr>
        <p:blipFill rotWithShape="1">
          <a:blip r:embed="rId2">
            <a:alphaModFix/>
          </a:blip>
          <a:srcRect/>
          <a:stretch/>
        </p:blipFill>
        <p:spPr>
          <a:xfrm>
            <a:off x="4108937" y="389970"/>
            <a:ext cx="926123" cy="687768"/>
          </a:xfrm>
          <a:prstGeom prst="rect">
            <a:avLst/>
          </a:prstGeom>
          <a:noFill/>
          <a:ln>
            <a:noFill/>
          </a:ln>
        </p:spPr>
      </p:pic>
    </p:spTree>
  </p:cSld>
  <p:clrMapOvr>
    <a:masterClrMapping/>
  </p:clrMapOvr>
  <p:transition>
    <p:fade/>
  </p:transition>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Graphic Light Gray Background">
  <p:cSld name="Graphic Light Gray Background">
    <p:spTree>
      <p:nvGrpSpPr>
        <p:cNvPr id="1" name="Shape 45"/>
        <p:cNvGrpSpPr/>
        <p:nvPr/>
      </p:nvGrpSpPr>
      <p:grpSpPr>
        <a:xfrm>
          <a:off x="0" y="0"/>
          <a:ext cx="0" cy="0"/>
          <a:chOff x="0" y="0"/>
          <a:chExt cx="0" cy="0"/>
        </a:xfrm>
      </p:grpSpPr>
      <p:sp>
        <p:nvSpPr>
          <p:cNvPr id="46" name="Google Shape;46;p110"/>
          <p:cNvSpPr/>
          <p:nvPr/>
        </p:nvSpPr>
        <p:spPr>
          <a:xfrm>
            <a:off x="4415" y="856060"/>
            <a:ext cx="9144000" cy="4291385"/>
          </a:xfrm>
          <a:prstGeom prst="rect">
            <a:avLst/>
          </a:prstGeom>
          <a:solidFill>
            <a:srgbClr val="D5D5D5">
              <a:alpha val="24705"/>
            </a:srgbClr>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endParaRPr sz="1200" b="0" i="0" u="none" strike="noStrike" cap="none">
              <a:solidFill>
                <a:srgbClr val="000000"/>
              </a:solidFill>
              <a:latin typeface="Helvetica Neue"/>
              <a:ea typeface="Helvetica Neue"/>
              <a:cs typeface="Helvetica Neue"/>
              <a:sym typeface="Helvetica Neue"/>
            </a:endParaRPr>
          </a:p>
        </p:txBody>
      </p:sp>
      <p:sp>
        <p:nvSpPr>
          <p:cNvPr id="47" name="Google Shape;47;p110"/>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
        <p:nvSpPr>
          <p:cNvPr id="48" name="Google Shape;48;p110"/>
          <p:cNvSpPr txBox="1">
            <a:spLocks noGrp="1"/>
          </p:cNvSpPr>
          <p:nvPr>
            <p:ph type="title"/>
          </p:nvPr>
        </p:nvSpPr>
        <p:spPr>
          <a:xfrm>
            <a:off x="196070" y="275816"/>
            <a:ext cx="8490730" cy="479822"/>
          </a:xfrm>
          <a:prstGeom prst="rect">
            <a:avLst/>
          </a:prstGeom>
          <a:noFill/>
          <a:ln>
            <a:noFill/>
          </a:ln>
        </p:spPr>
        <p:txBody>
          <a:bodyPr spcFirstLastPara="1" wrap="square" lIns="34275" tIns="17125" rIns="34275" bIns="17125" anchor="b" anchorCtr="0">
            <a:noAutofit/>
          </a:bodyPr>
          <a:lstStyle>
            <a:lvl1pPr marR="0" lvl="0" algn="l" rtl="0">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49"/>
        <p:cNvGrpSpPr/>
        <p:nvPr/>
      </p:nvGrpSpPr>
      <p:grpSpPr>
        <a:xfrm>
          <a:off x="0" y="0"/>
          <a:ext cx="0" cy="0"/>
          <a:chOff x="0" y="0"/>
          <a:chExt cx="0" cy="0"/>
        </a:xfrm>
      </p:grpSpPr>
      <p:sp>
        <p:nvSpPr>
          <p:cNvPr id="50" name="Google Shape;50;p111"/>
          <p:cNvSpPr txBox="1">
            <a:spLocks noGrp="1"/>
          </p:cNvSpPr>
          <p:nvPr>
            <p:ph type="body" idx="1"/>
          </p:nvPr>
        </p:nvSpPr>
        <p:spPr>
          <a:xfrm>
            <a:off x="457200" y="1114425"/>
            <a:ext cx="8165612" cy="3403283"/>
          </a:xfrm>
          <a:prstGeom prst="rect">
            <a:avLst/>
          </a:prstGeom>
          <a:noFill/>
          <a:ln>
            <a:noFill/>
          </a:ln>
        </p:spPr>
        <p:txBody>
          <a:bodyPr spcFirstLastPara="1" wrap="square" lIns="81625" tIns="40800" rIns="81625" bIns="40800" anchor="t" anchorCtr="0">
            <a:normAutofit/>
          </a:bodyPr>
          <a:lstStyle>
            <a:lvl1pPr marL="457200" lvl="0" indent="-330200" algn="l">
              <a:spcBef>
                <a:spcPts val="320"/>
              </a:spcBef>
              <a:spcAft>
                <a:spcPts val="0"/>
              </a:spcAft>
              <a:buClr>
                <a:schemeClr val="dk1"/>
              </a:buClr>
              <a:buSzPts val="1600"/>
              <a:buChar char="•"/>
              <a:defRPr sz="1600"/>
            </a:lvl1pPr>
            <a:lvl2pPr marL="914400" lvl="1" indent="-311150" algn="l">
              <a:spcBef>
                <a:spcPts val="260"/>
              </a:spcBef>
              <a:spcAft>
                <a:spcPts val="0"/>
              </a:spcAft>
              <a:buClr>
                <a:schemeClr val="dk1"/>
              </a:buClr>
              <a:buSzPts val="1300"/>
              <a:buChar char="–"/>
              <a:defRPr sz="1300"/>
            </a:lvl2pPr>
            <a:lvl3pPr marL="1371600" lvl="2" indent="-292100" algn="l">
              <a:spcBef>
                <a:spcPts val="200"/>
              </a:spcBef>
              <a:spcAft>
                <a:spcPts val="0"/>
              </a:spcAft>
              <a:buClr>
                <a:schemeClr val="dk1"/>
              </a:buClr>
              <a:buSzPts val="1000"/>
              <a:buChar char="•"/>
              <a:defRPr sz="1000"/>
            </a:lvl3pPr>
            <a:lvl4pPr marL="1828800" lvl="3" indent="-285750" algn="l">
              <a:spcBef>
                <a:spcPts val="180"/>
              </a:spcBef>
              <a:spcAft>
                <a:spcPts val="0"/>
              </a:spcAft>
              <a:buClr>
                <a:schemeClr val="dk1"/>
              </a:buClr>
              <a:buSzPts val="900"/>
              <a:buChar char="–"/>
              <a:defRPr sz="900"/>
            </a:lvl4pPr>
            <a:lvl5pPr marL="2286000" lvl="4" indent="-285750" algn="l">
              <a:spcBef>
                <a:spcPts val="180"/>
              </a:spcBef>
              <a:spcAft>
                <a:spcPts val="0"/>
              </a:spcAft>
              <a:buClr>
                <a:schemeClr val="dk1"/>
              </a:buClr>
              <a:buSzPts val="900"/>
              <a:buChar char="»"/>
              <a:defRPr sz="9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1" name="Google Shape;51;p111"/>
          <p:cNvSpPr txBox="1">
            <a:spLocks noGrp="1"/>
          </p:cNvSpPr>
          <p:nvPr>
            <p:ph type="body" idx="2"/>
          </p:nvPr>
        </p:nvSpPr>
        <p:spPr>
          <a:xfrm>
            <a:off x="12269788" y="2400300"/>
            <a:ext cx="10898187" cy="6788944"/>
          </a:xfrm>
          <a:prstGeom prst="rect">
            <a:avLst/>
          </a:prstGeom>
          <a:noFill/>
          <a:ln>
            <a:noFill/>
          </a:ln>
        </p:spPr>
        <p:txBody>
          <a:bodyPr spcFirstLastPara="1" wrap="square" lIns="81625" tIns="40800" rIns="81625" bIns="40800" anchor="t" anchorCtr="0">
            <a:normAutofit/>
          </a:bodyPr>
          <a:lstStyle>
            <a:lvl1pPr marL="457200" lvl="0" indent="-387350" algn="l">
              <a:spcBef>
                <a:spcPts val="500"/>
              </a:spcBef>
              <a:spcAft>
                <a:spcPts val="0"/>
              </a:spcAft>
              <a:buClr>
                <a:schemeClr val="dk1"/>
              </a:buClr>
              <a:buSzPts val="2500"/>
              <a:buChar char="•"/>
              <a:defRPr sz="2500"/>
            </a:lvl1pPr>
            <a:lvl2pPr marL="914400" lvl="1" indent="-361950" algn="l">
              <a:spcBef>
                <a:spcPts val="420"/>
              </a:spcBef>
              <a:spcAft>
                <a:spcPts val="0"/>
              </a:spcAft>
              <a:buClr>
                <a:schemeClr val="dk1"/>
              </a:buClr>
              <a:buSzPts val="2100"/>
              <a:buChar char="–"/>
              <a:defRPr sz="21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2" name="Google Shape;52;p111"/>
          <p:cNvSpPr txBox="1">
            <a:spLocks noGrp="1"/>
          </p:cNvSpPr>
          <p:nvPr>
            <p:ph type="dt" idx="10"/>
          </p:nvPr>
        </p:nvSpPr>
        <p:spPr>
          <a:xfrm>
            <a:off x="457200" y="4767263"/>
            <a:ext cx="2133600" cy="273844"/>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11"/>
          <p:cNvSpPr txBox="1">
            <a:spLocks noGrp="1"/>
          </p:cNvSpPr>
          <p:nvPr>
            <p:ph type="ftr" idx="11"/>
          </p:nvPr>
        </p:nvSpPr>
        <p:spPr>
          <a:xfrm>
            <a:off x="3124200" y="4767263"/>
            <a:ext cx="2895600" cy="273844"/>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111"/>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
        <p:nvSpPr>
          <p:cNvPr id="55" name="Google Shape;55;p111"/>
          <p:cNvSpPr txBox="1">
            <a:spLocks noGrp="1"/>
          </p:cNvSpPr>
          <p:nvPr>
            <p:ph type="title"/>
          </p:nvPr>
        </p:nvSpPr>
        <p:spPr>
          <a:xfrm>
            <a:off x="196070" y="275816"/>
            <a:ext cx="8426742" cy="479822"/>
          </a:xfrm>
          <a:prstGeom prst="rect">
            <a:avLst/>
          </a:prstGeom>
          <a:noFill/>
          <a:ln>
            <a:noFill/>
          </a:ln>
        </p:spPr>
        <p:txBody>
          <a:bodyPr spcFirstLastPara="1" wrap="square" lIns="34275" tIns="17125" rIns="34275" bIns="17125" anchor="b" anchorCtr="0">
            <a:noAutofit/>
          </a:bodyPr>
          <a:lstStyle>
            <a:lvl1pPr marR="0" lvl="0" algn="l" rtl="0">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56"/>
        <p:cNvGrpSpPr/>
        <p:nvPr/>
      </p:nvGrpSpPr>
      <p:grpSpPr>
        <a:xfrm>
          <a:off x="0" y="0"/>
          <a:ext cx="0" cy="0"/>
          <a:chOff x="0" y="0"/>
          <a:chExt cx="0" cy="0"/>
        </a:xfrm>
      </p:grpSpPr>
      <p:sp>
        <p:nvSpPr>
          <p:cNvPr id="57" name="Google Shape;57;p112"/>
          <p:cNvSpPr txBox="1">
            <a:spLocks noGrp="1"/>
          </p:cNvSpPr>
          <p:nvPr>
            <p:ph type="dt" idx="10"/>
          </p:nvPr>
        </p:nvSpPr>
        <p:spPr>
          <a:xfrm>
            <a:off x="457200" y="4767263"/>
            <a:ext cx="2133600" cy="273844"/>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12"/>
          <p:cNvSpPr txBox="1">
            <a:spLocks noGrp="1"/>
          </p:cNvSpPr>
          <p:nvPr>
            <p:ph type="ftr" idx="11"/>
          </p:nvPr>
        </p:nvSpPr>
        <p:spPr>
          <a:xfrm>
            <a:off x="3124200" y="4767263"/>
            <a:ext cx="2895600" cy="273844"/>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12"/>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
        <p:nvSpPr>
          <p:cNvPr id="60" name="Google Shape;60;p112"/>
          <p:cNvSpPr txBox="1">
            <a:spLocks noGrp="1"/>
          </p:cNvSpPr>
          <p:nvPr>
            <p:ph type="title"/>
          </p:nvPr>
        </p:nvSpPr>
        <p:spPr>
          <a:xfrm>
            <a:off x="196070" y="275816"/>
            <a:ext cx="8229600" cy="479822"/>
          </a:xfrm>
          <a:prstGeom prst="rect">
            <a:avLst/>
          </a:prstGeom>
          <a:noFill/>
          <a:ln>
            <a:noFill/>
          </a:ln>
        </p:spPr>
        <p:txBody>
          <a:bodyPr spcFirstLastPara="1" wrap="square" lIns="34275" tIns="17125" rIns="34275" bIns="17125" anchor="b" anchorCtr="0">
            <a:noAutofit/>
          </a:bodyPr>
          <a:lstStyle>
            <a:lvl1pPr marR="0" lvl="0" algn="l" rtl="0">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13"/>
          <p:cNvSpPr txBox="1">
            <a:spLocks noGrp="1"/>
          </p:cNvSpPr>
          <p:nvPr>
            <p:ph type="title"/>
          </p:nvPr>
        </p:nvSpPr>
        <p:spPr>
          <a:xfrm>
            <a:off x="1792288" y="3600450"/>
            <a:ext cx="5486400" cy="425054"/>
          </a:xfrm>
          <a:prstGeom prst="rect">
            <a:avLst/>
          </a:prstGeom>
          <a:noFill/>
          <a:ln>
            <a:noFill/>
          </a:ln>
        </p:spPr>
        <p:txBody>
          <a:bodyPr spcFirstLastPara="1" wrap="square" lIns="34275" tIns="17125" rIns="34275" bIns="17125" anchor="b" anchorCtr="0">
            <a:noAutofit/>
          </a:bodyPr>
          <a:lstStyle>
            <a:lvl1pPr marR="0" lvl="0" algn="ctr" rtl="0">
              <a:spcBef>
                <a:spcPts val="0"/>
              </a:spcBef>
              <a:spcAft>
                <a:spcPts val="0"/>
              </a:spcAft>
              <a:buClr>
                <a:schemeClr val="dk1"/>
              </a:buClr>
              <a:buSzPts val="1800"/>
              <a:buFont typeface="Helvetica Neue"/>
              <a:buNone/>
              <a:defRPr sz="1800" b="1" i="0" u="none" strike="noStrike" cap="non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113"/>
          <p:cNvSpPr>
            <a:spLocks noGrp="1"/>
          </p:cNvSpPr>
          <p:nvPr>
            <p:ph type="pic" idx="2"/>
          </p:nvPr>
        </p:nvSpPr>
        <p:spPr>
          <a:xfrm>
            <a:off x="1792288" y="459581"/>
            <a:ext cx="5486400" cy="3086100"/>
          </a:xfrm>
          <a:prstGeom prst="rect">
            <a:avLst/>
          </a:prstGeom>
          <a:noFill/>
          <a:ln>
            <a:noFill/>
          </a:ln>
        </p:spPr>
        <p:txBody>
          <a:bodyPr spcFirstLastPara="1" wrap="square" lIns="81625" tIns="40800" rIns="81625" bIns="40800" anchor="t" anchorCtr="0">
            <a:normAutofit/>
          </a:bodyPr>
          <a:lstStyle>
            <a:lvl1pPr marR="0" lvl="0" algn="l" rtl="0">
              <a:spcBef>
                <a:spcPts val="560"/>
              </a:spcBef>
              <a:spcAft>
                <a:spcPts val="0"/>
              </a:spcAft>
              <a:buClr>
                <a:schemeClr val="dk1"/>
              </a:buClr>
              <a:buSzPts val="2800"/>
              <a:buFont typeface="Arial"/>
              <a:buNone/>
              <a:defRPr sz="2800" b="0" i="0" u="none" strike="noStrike" cap="none">
                <a:solidFill>
                  <a:schemeClr val="dk1"/>
                </a:solidFill>
                <a:latin typeface="Helvetica Neue"/>
                <a:ea typeface="Helvetica Neue"/>
                <a:cs typeface="Helvetica Neue"/>
                <a:sym typeface="Helvetica Neue"/>
              </a:defRPr>
            </a:lvl1pPr>
            <a:lvl2pPr marR="0" lvl="1" algn="l" rtl="0">
              <a:spcBef>
                <a:spcPts val="500"/>
              </a:spcBef>
              <a:spcAft>
                <a:spcPts val="0"/>
              </a:spcAft>
              <a:buClr>
                <a:schemeClr val="dk1"/>
              </a:buClr>
              <a:buSzPts val="2500"/>
              <a:buFont typeface="Arial"/>
              <a:buNone/>
              <a:defRPr sz="2500" b="0" i="0" u="none" strike="noStrike" cap="none">
                <a:solidFill>
                  <a:schemeClr val="dk1"/>
                </a:solidFill>
                <a:latin typeface="Helvetica Neue"/>
                <a:ea typeface="Helvetica Neue"/>
                <a:cs typeface="Helvetica Neue"/>
                <a:sym typeface="Helvetica Neue"/>
              </a:defRPr>
            </a:lvl2pPr>
            <a:lvl3pPr marR="0" lvl="2" algn="l" rtl="0">
              <a:spcBef>
                <a:spcPts val="420"/>
              </a:spcBef>
              <a:spcAft>
                <a:spcPts val="0"/>
              </a:spcAft>
              <a:buClr>
                <a:schemeClr val="dk1"/>
              </a:buClr>
              <a:buSzPts val="2100"/>
              <a:buFont typeface="Arial"/>
              <a:buNone/>
              <a:defRPr sz="2100" b="0" i="0" u="none" strike="noStrike" cap="none">
                <a:solidFill>
                  <a:schemeClr val="dk1"/>
                </a:solidFill>
                <a:latin typeface="Helvetica Neue"/>
                <a:ea typeface="Helvetica Neue"/>
                <a:cs typeface="Helvetica Neue"/>
                <a:sym typeface="Helvetica Neue"/>
              </a:defRPr>
            </a:lvl3pPr>
            <a:lvl4pPr marR="0" lvl="3" algn="l" rtl="0">
              <a:spcBef>
                <a:spcPts val="360"/>
              </a:spcBef>
              <a:spcAft>
                <a:spcPts val="0"/>
              </a:spcAft>
              <a:buClr>
                <a:schemeClr val="dk1"/>
              </a:buClr>
              <a:buSzPts val="1800"/>
              <a:buFont typeface="Arial"/>
              <a:buNone/>
              <a:defRPr sz="1800" b="0" i="0" u="none" strike="noStrike" cap="none">
                <a:solidFill>
                  <a:schemeClr val="dk1"/>
                </a:solidFill>
                <a:latin typeface="Helvetica Neue"/>
                <a:ea typeface="Helvetica Neue"/>
                <a:cs typeface="Helvetica Neue"/>
                <a:sym typeface="Helvetica Neue"/>
              </a:defRPr>
            </a:lvl4pPr>
            <a:lvl5pPr marR="0" lvl="4" algn="l" rtl="0">
              <a:spcBef>
                <a:spcPts val="360"/>
              </a:spcBef>
              <a:spcAft>
                <a:spcPts val="0"/>
              </a:spcAft>
              <a:buClr>
                <a:schemeClr val="dk1"/>
              </a:buClr>
              <a:buSzPts val="1800"/>
              <a:buFont typeface="Arial"/>
              <a:buNone/>
              <a:defRPr sz="1800" b="0" i="0" u="none" strike="noStrike" cap="none">
                <a:solidFill>
                  <a:schemeClr val="dk1"/>
                </a:solidFill>
                <a:latin typeface="Helvetica Neue"/>
                <a:ea typeface="Helvetica Neue"/>
                <a:cs typeface="Helvetica Neue"/>
                <a:sym typeface="Helvetica Neue"/>
              </a:defRPr>
            </a:lvl5pPr>
            <a:lvl6pPr marR="0" lvl="5" algn="l" rtl="0">
              <a:spcBef>
                <a:spcPts val="36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6pPr>
            <a:lvl7pPr marR="0" lvl="6" algn="l" rtl="0">
              <a:spcBef>
                <a:spcPts val="36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7pPr>
            <a:lvl8pPr marR="0" lvl="7" algn="l" rtl="0">
              <a:spcBef>
                <a:spcPts val="36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8pPr>
            <a:lvl9pPr marR="0" lvl="8" algn="l" rtl="0">
              <a:spcBef>
                <a:spcPts val="36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4" name="Google Shape;64;p113"/>
          <p:cNvSpPr txBox="1">
            <a:spLocks noGrp="1"/>
          </p:cNvSpPr>
          <p:nvPr>
            <p:ph type="body" idx="1"/>
          </p:nvPr>
        </p:nvSpPr>
        <p:spPr>
          <a:xfrm>
            <a:off x="1792288" y="4025503"/>
            <a:ext cx="5486400" cy="603647"/>
          </a:xfrm>
          <a:prstGeom prst="rect">
            <a:avLst/>
          </a:prstGeom>
          <a:noFill/>
          <a:ln>
            <a:noFill/>
          </a:ln>
        </p:spPr>
        <p:txBody>
          <a:bodyPr spcFirstLastPara="1" wrap="square" lIns="81625" tIns="40800" rIns="81625" bIns="40800" anchor="t" anchorCtr="0">
            <a:normAutofit/>
          </a:bodyPr>
          <a:lstStyle>
            <a:lvl1pPr marL="457200" lvl="0" indent="-228600" algn="ctr">
              <a:spcBef>
                <a:spcPts val="240"/>
              </a:spcBef>
              <a:spcAft>
                <a:spcPts val="0"/>
              </a:spcAft>
              <a:buClr>
                <a:schemeClr val="dk1"/>
              </a:buClr>
              <a:buSzPts val="1200"/>
              <a:buNone/>
              <a:defRPr sz="1200"/>
            </a:lvl1pPr>
            <a:lvl2pPr marL="914400" lvl="1" indent="-228600" algn="l">
              <a:spcBef>
                <a:spcPts val="220"/>
              </a:spcBef>
              <a:spcAft>
                <a:spcPts val="0"/>
              </a:spcAft>
              <a:buClr>
                <a:schemeClr val="dk1"/>
              </a:buClr>
              <a:buSzPts val="1100"/>
              <a:buNone/>
              <a:defRPr sz="1100"/>
            </a:lvl2pPr>
            <a:lvl3pPr marL="1371600" lvl="2" indent="-228600" algn="l">
              <a:spcBef>
                <a:spcPts val="180"/>
              </a:spcBef>
              <a:spcAft>
                <a:spcPts val="0"/>
              </a:spcAft>
              <a:buClr>
                <a:schemeClr val="dk1"/>
              </a:buClr>
              <a:buSzPts val="900"/>
              <a:buNone/>
              <a:defRPr sz="900"/>
            </a:lvl3pPr>
            <a:lvl4pPr marL="1828800" lvl="3" indent="-228600" algn="l">
              <a:spcBef>
                <a:spcPts val="160"/>
              </a:spcBef>
              <a:spcAft>
                <a:spcPts val="0"/>
              </a:spcAft>
              <a:buClr>
                <a:schemeClr val="dk1"/>
              </a:buClr>
              <a:buSzPts val="800"/>
              <a:buNone/>
              <a:defRPr sz="800"/>
            </a:lvl4pPr>
            <a:lvl5pPr marL="2286000" lvl="4" indent="-228600" algn="l">
              <a:spcBef>
                <a:spcPts val="160"/>
              </a:spcBef>
              <a:spcAft>
                <a:spcPts val="0"/>
              </a:spcAft>
              <a:buClr>
                <a:schemeClr val="dk1"/>
              </a:buClr>
              <a:buSzPts val="800"/>
              <a:buNone/>
              <a:defRPr sz="800"/>
            </a:lvl5pPr>
            <a:lvl6pPr marL="2743200" lvl="5" indent="-228600" algn="l">
              <a:spcBef>
                <a:spcPts val="160"/>
              </a:spcBef>
              <a:spcAft>
                <a:spcPts val="0"/>
              </a:spcAft>
              <a:buClr>
                <a:schemeClr val="dk1"/>
              </a:buClr>
              <a:buSzPts val="800"/>
              <a:buNone/>
              <a:defRPr sz="800"/>
            </a:lvl6pPr>
            <a:lvl7pPr marL="3200400" lvl="6" indent="-228600" algn="l">
              <a:spcBef>
                <a:spcPts val="160"/>
              </a:spcBef>
              <a:spcAft>
                <a:spcPts val="0"/>
              </a:spcAft>
              <a:buClr>
                <a:schemeClr val="dk1"/>
              </a:buClr>
              <a:buSzPts val="800"/>
              <a:buNone/>
              <a:defRPr sz="800"/>
            </a:lvl7pPr>
            <a:lvl8pPr marL="3657600" lvl="7" indent="-228600" algn="l">
              <a:spcBef>
                <a:spcPts val="160"/>
              </a:spcBef>
              <a:spcAft>
                <a:spcPts val="0"/>
              </a:spcAft>
              <a:buClr>
                <a:schemeClr val="dk1"/>
              </a:buClr>
              <a:buSzPts val="800"/>
              <a:buNone/>
              <a:defRPr sz="800"/>
            </a:lvl8pPr>
            <a:lvl9pPr marL="4114800" lvl="8" indent="-228600" algn="l">
              <a:spcBef>
                <a:spcPts val="160"/>
              </a:spcBef>
              <a:spcAft>
                <a:spcPts val="0"/>
              </a:spcAft>
              <a:buClr>
                <a:schemeClr val="dk1"/>
              </a:buClr>
              <a:buSzPts val="800"/>
              <a:buNone/>
              <a:defRPr sz="800"/>
            </a:lvl9pPr>
          </a:lstStyle>
          <a:p>
            <a:endParaRPr/>
          </a:p>
        </p:txBody>
      </p:sp>
      <p:sp>
        <p:nvSpPr>
          <p:cNvPr id="65" name="Google Shape;65;p113"/>
          <p:cNvSpPr txBox="1">
            <a:spLocks noGrp="1"/>
          </p:cNvSpPr>
          <p:nvPr>
            <p:ph type="dt" idx="10"/>
          </p:nvPr>
        </p:nvSpPr>
        <p:spPr>
          <a:xfrm>
            <a:off x="457200" y="4767263"/>
            <a:ext cx="2133600" cy="273844"/>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13"/>
          <p:cNvSpPr txBox="1">
            <a:spLocks noGrp="1"/>
          </p:cNvSpPr>
          <p:nvPr>
            <p:ph type="ftr" idx="11"/>
          </p:nvPr>
        </p:nvSpPr>
        <p:spPr>
          <a:xfrm>
            <a:off x="3124200" y="4767263"/>
            <a:ext cx="2895600" cy="273844"/>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13"/>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68"/>
        <p:cNvGrpSpPr/>
        <p:nvPr/>
      </p:nvGrpSpPr>
      <p:grpSpPr>
        <a:xfrm>
          <a:off x="0" y="0"/>
          <a:ext cx="0" cy="0"/>
          <a:chOff x="0" y="0"/>
          <a:chExt cx="0" cy="0"/>
        </a:xfrm>
      </p:grpSpPr>
      <p:sp>
        <p:nvSpPr>
          <p:cNvPr id="69" name="Google Shape;69;p114"/>
          <p:cNvSpPr txBox="1">
            <a:spLocks noGrp="1"/>
          </p:cNvSpPr>
          <p:nvPr>
            <p:ph type="ctrTitle"/>
          </p:nvPr>
        </p:nvSpPr>
        <p:spPr>
          <a:xfrm>
            <a:off x="685800" y="1597819"/>
            <a:ext cx="7772400" cy="1102519"/>
          </a:xfrm>
          <a:prstGeom prst="rect">
            <a:avLst/>
          </a:prstGeom>
          <a:noFill/>
          <a:ln>
            <a:noFill/>
          </a:ln>
        </p:spPr>
        <p:txBody>
          <a:bodyPr spcFirstLastPara="1" wrap="square" lIns="34275" tIns="17125" rIns="34275" bIns="17125" anchor="t" anchorCtr="0">
            <a:noAutofit/>
          </a:bodyPr>
          <a:lstStyle>
            <a:lvl1pPr marR="0" lvl="0" algn="l" rtl="0">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14"/>
          <p:cNvSpPr txBox="1">
            <a:spLocks noGrp="1"/>
          </p:cNvSpPr>
          <p:nvPr>
            <p:ph type="subTitle" idx="1"/>
          </p:nvPr>
        </p:nvSpPr>
        <p:spPr>
          <a:xfrm>
            <a:off x="1371600" y="2914650"/>
            <a:ext cx="6400800" cy="1314450"/>
          </a:xfrm>
          <a:prstGeom prst="rect">
            <a:avLst/>
          </a:prstGeom>
          <a:noFill/>
          <a:ln>
            <a:noFill/>
          </a:ln>
        </p:spPr>
        <p:txBody>
          <a:bodyPr spcFirstLastPara="1" wrap="square" lIns="81625" tIns="40800" rIns="81625" bIns="40800" anchor="t" anchorCtr="0">
            <a:normAutofit/>
          </a:bodyPr>
          <a:lstStyle>
            <a:lvl1pPr lvl="0" algn="ctr">
              <a:spcBef>
                <a:spcPts val="32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500"/>
              <a:buNone/>
              <a:defRPr>
                <a:solidFill>
                  <a:srgbClr val="888888"/>
                </a:solidFill>
              </a:defRPr>
            </a:lvl2pPr>
            <a:lvl3pPr lvl="2" algn="ctr">
              <a:spcBef>
                <a:spcPts val="240"/>
              </a:spcBef>
              <a:spcAft>
                <a:spcPts val="0"/>
              </a:spcAft>
              <a:buClr>
                <a:srgbClr val="888888"/>
              </a:buClr>
              <a:buSzPts val="1200"/>
              <a:buNone/>
              <a:defRPr>
                <a:solidFill>
                  <a:srgbClr val="888888"/>
                </a:solidFill>
              </a:defRPr>
            </a:lvl3pPr>
            <a:lvl4pPr lvl="3" algn="ctr">
              <a:spcBef>
                <a:spcPts val="180"/>
              </a:spcBef>
              <a:spcAft>
                <a:spcPts val="0"/>
              </a:spcAft>
              <a:buClr>
                <a:srgbClr val="888888"/>
              </a:buClr>
              <a:buSzPts val="900"/>
              <a:buNone/>
              <a:defRPr>
                <a:solidFill>
                  <a:srgbClr val="888888"/>
                </a:solidFill>
              </a:defRPr>
            </a:lvl4pPr>
            <a:lvl5pPr lvl="4" algn="ctr">
              <a:spcBef>
                <a:spcPts val="180"/>
              </a:spcBef>
              <a:spcAft>
                <a:spcPts val="0"/>
              </a:spcAft>
              <a:buClr>
                <a:srgbClr val="888888"/>
              </a:buClr>
              <a:buSzPts val="900"/>
              <a:buNone/>
              <a:defRPr>
                <a:solidFill>
                  <a:srgbClr val="888888"/>
                </a:solidFill>
              </a:defRPr>
            </a:lvl5pPr>
            <a:lvl6pPr lvl="5" algn="ctr">
              <a:spcBef>
                <a:spcPts val="360"/>
              </a:spcBef>
              <a:spcAft>
                <a:spcPts val="0"/>
              </a:spcAft>
              <a:buClr>
                <a:srgbClr val="888888"/>
              </a:buClr>
              <a:buSzPts val="1800"/>
              <a:buNone/>
              <a:defRPr>
                <a:solidFill>
                  <a:srgbClr val="888888"/>
                </a:solidFill>
              </a:defRPr>
            </a:lvl6pPr>
            <a:lvl7pPr lvl="6" algn="ctr">
              <a:spcBef>
                <a:spcPts val="360"/>
              </a:spcBef>
              <a:spcAft>
                <a:spcPts val="0"/>
              </a:spcAft>
              <a:buClr>
                <a:srgbClr val="888888"/>
              </a:buClr>
              <a:buSzPts val="1800"/>
              <a:buNone/>
              <a:defRPr>
                <a:solidFill>
                  <a:srgbClr val="888888"/>
                </a:solidFill>
              </a:defRPr>
            </a:lvl7pPr>
            <a:lvl8pPr lvl="7" algn="ctr">
              <a:spcBef>
                <a:spcPts val="360"/>
              </a:spcBef>
              <a:spcAft>
                <a:spcPts val="0"/>
              </a:spcAft>
              <a:buClr>
                <a:srgbClr val="888888"/>
              </a:buClr>
              <a:buSzPts val="1800"/>
              <a:buNone/>
              <a:defRPr>
                <a:solidFill>
                  <a:srgbClr val="888888"/>
                </a:solidFill>
              </a:defRPr>
            </a:lvl8pPr>
            <a:lvl9pPr lvl="8" algn="ctr">
              <a:spcBef>
                <a:spcPts val="360"/>
              </a:spcBef>
              <a:spcAft>
                <a:spcPts val="0"/>
              </a:spcAft>
              <a:buClr>
                <a:srgbClr val="888888"/>
              </a:buClr>
              <a:buSzPts val="1800"/>
              <a:buNone/>
              <a:defRPr>
                <a:solidFill>
                  <a:srgbClr val="888888"/>
                </a:solidFill>
              </a:defRPr>
            </a:lvl9pPr>
          </a:lstStyle>
          <a:p>
            <a:endParaRPr/>
          </a:p>
        </p:txBody>
      </p:sp>
      <p:sp>
        <p:nvSpPr>
          <p:cNvPr id="71" name="Google Shape;71;p114"/>
          <p:cNvSpPr txBox="1">
            <a:spLocks noGrp="1"/>
          </p:cNvSpPr>
          <p:nvPr>
            <p:ph type="dt" idx="10"/>
          </p:nvPr>
        </p:nvSpPr>
        <p:spPr>
          <a:xfrm>
            <a:off x="457200" y="4767263"/>
            <a:ext cx="2133600" cy="273844"/>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14"/>
          <p:cNvSpPr txBox="1">
            <a:spLocks noGrp="1"/>
          </p:cNvSpPr>
          <p:nvPr>
            <p:ph type="ftr" idx="11"/>
          </p:nvPr>
        </p:nvSpPr>
        <p:spPr>
          <a:xfrm>
            <a:off x="3124200" y="4767263"/>
            <a:ext cx="2895600" cy="273844"/>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4"/>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pic>
        <p:nvPicPr>
          <p:cNvPr id="74" name="Google Shape;74;p114" descr="Image"/>
          <p:cNvPicPr preferRelativeResize="0"/>
          <p:nvPr/>
        </p:nvPicPr>
        <p:blipFill rotWithShape="1">
          <a:blip r:embed="rId2">
            <a:alphaModFix/>
          </a:blip>
          <a:srcRect/>
          <a:stretch/>
        </p:blipFill>
        <p:spPr>
          <a:xfrm>
            <a:off x="0" y="315739"/>
            <a:ext cx="9142810" cy="4776396"/>
          </a:xfrm>
          <a:prstGeom prst="rect">
            <a:avLst/>
          </a:prstGeom>
          <a:noFill/>
          <a:ln>
            <a:noFill/>
          </a:ln>
        </p:spPr>
      </p:pic>
      <p:cxnSp>
        <p:nvCxnSpPr>
          <p:cNvPr id="75" name="Google Shape;75;p114"/>
          <p:cNvCxnSpPr/>
          <p:nvPr/>
        </p:nvCxnSpPr>
        <p:spPr>
          <a:xfrm>
            <a:off x="-5283" y="5116512"/>
            <a:ext cx="9162204" cy="0"/>
          </a:xfrm>
          <a:prstGeom prst="straightConnector1">
            <a:avLst/>
          </a:prstGeom>
          <a:noFill/>
          <a:ln w="139700" cap="flat" cmpd="sng">
            <a:solidFill>
              <a:srgbClr val="FF644E"/>
            </a:solidFill>
            <a:prstDash val="solid"/>
            <a:miter lim="400000"/>
            <a:headEnd type="none" w="sm" len="sm"/>
            <a:tailEnd type="none" w="sm" len="sm"/>
          </a:ln>
        </p:spPr>
      </p:cxnSp>
      <p:sp>
        <p:nvSpPr>
          <p:cNvPr id="76" name="Google Shape;76;p114"/>
          <p:cNvSpPr txBox="1"/>
          <p:nvPr/>
        </p:nvSpPr>
        <p:spPr>
          <a:xfrm>
            <a:off x="382190" y="1051560"/>
            <a:ext cx="8387259" cy="701167"/>
          </a:xfrm>
          <a:prstGeom prst="rect">
            <a:avLst/>
          </a:prstGeom>
          <a:noFill/>
          <a:ln>
            <a:noFill/>
          </a:ln>
        </p:spPr>
        <p:txBody>
          <a:bodyPr spcFirstLastPara="1" wrap="square" lIns="19025" tIns="19025" rIns="19025" bIns="19025" anchor="ctr" anchorCtr="0">
            <a:noAutofit/>
          </a:bodyPr>
          <a:lstStyle/>
          <a:p>
            <a:pPr marL="0" marR="0" lvl="0" indent="0" algn="ctr" rtl="0">
              <a:lnSpc>
                <a:spcPct val="90000"/>
              </a:lnSpc>
              <a:spcBef>
                <a:spcPts val="0"/>
              </a:spcBef>
              <a:spcAft>
                <a:spcPts val="0"/>
              </a:spcAft>
              <a:buNone/>
            </a:pPr>
            <a:r>
              <a:rPr lang="en-US" sz="3000" b="1" i="0" u="none" strike="noStrike" cap="none">
                <a:solidFill>
                  <a:srgbClr val="000000"/>
                </a:solidFill>
                <a:latin typeface="Helvetica Neue"/>
                <a:ea typeface="Helvetica Neue"/>
                <a:cs typeface="Helvetica Neue"/>
                <a:sym typeface="Helvetica Neue"/>
              </a:rPr>
              <a:t>Thank You</a:t>
            </a:r>
            <a:endParaRPr sz="3000" b="1" i="0" u="none" strike="noStrike" cap="none">
              <a:solidFill>
                <a:srgbClr val="000000"/>
              </a:solidFill>
              <a:latin typeface="Helvetica Neue"/>
              <a:ea typeface="Helvetica Neue"/>
              <a:cs typeface="Helvetica Neue"/>
              <a:sym typeface="Helvetica Neue"/>
            </a:endParaRPr>
          </a:p>
        </p:txBody>
      </p:sp>
      <p:pic>
        <p:nvPicPr>
          <p:cNvPr id="77" name="Google Shape;77;p114"/>
          <p:cNvPicPr preferRelativeResize="0"/>
          <p:nvPr/>
        </p:nvPicPr>
        <p:blipFill rotWithShape="1">
          <a:blip r:embed="rId3">
            <a:alphaModFix/>
          </a:blip>
          <a:srcRect b="35225"/>
          <a:stretch/>
        </p:blipFill>
        <p:spPr>
          <a:xfrm>
            <a:off x="4110490" y="291363"/>
            <a:ext cx="921829" cy="443422"/>
          </a:xfrm>
          <a:prstGeom prst="rect">
            <a:avLst/>
          </a:prstGeom>
          <a:noFill/>
          <a:ln>
            <a:noFill/>
          </a:ln>
        </p:spPr>
      </p:pic>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04"/>
          <p:cNvSpPr txBox="1">
            <a:spLocks noGrp="1"/>
          </p:cNvSpPr>
          <p:nvPr>
            <p:ph type="body" idx="1"/>
          </p:nvPr>
        </p:nvSpPr>
        <p:spPr>
          <a:xfrm>
            <a:off x="457200" y="971550"/>
            <a:ext cx="7968470" cy="3394472"/>
          </a:xfrm>
          <a:prstGeom prst="rect">
            <a:avLst/>
          </a:prstGeom>
          <a:noFill/>
          <a:ln>
            <a:noFill/>
          </a:ln>
        </p:spPr>
        <p:txBody>
          <a:bodyPr spcFirstLastPara="1" wrap="square" lIns="81625" tIns="40800" rIns="81625" bIns="40800" anchor="t" anchorCtr="0">
            <a:normAutofit/>
          </a:bodyPr>
          <a:lstStyle>
            <a:lvl1pPr marL="457200" marR="0" lvl="0" indent="-330200" algn="l" rtl="0">
              <a:spcBef>
                <a:spcPts val="320"/>
              </a:spcBef>
              <a:spcAft>
                <a:spcPts val="0"/>
              </a:spcAft>
              <a:buClr>
                <a:schemeClr val="dk1"/>
              </a:buClr>
              <a:buSzPts val="1600"/>
              <a:buFont typeface="Arial"/>
              <a:buChar char="•"/>
              <a:defRPr sz="1600" b="0" i="0" u="none" strike="noStrike" cap="none">
                <a:solidFill>
                  <a:schemeClr val="dk1"/>
                </a:solidFill>
                <a:latin typeface="Helvetica Neue"/>
                <a:ea typeface="Helvetica Neue"/>
                <a:cs typeface="Helvetica Neue"/>
                <a:sym typeface="Helvetica Neue"/>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Helvetica Neue"/>
                <a:ea typeface="Helvetica Neue"/>
                <a:cs typeface="Helvetica Neue"/>
                <a:sym typeface="Helvetica Neue"/>
              </a:defRPr>
            </a:lvl2pPr>
            <a:lvl3pPr marL="1371600" marR="0" lvl="2" indent="-304800" algn="l" rtl="0">
              <a:spcBef>
                <a:spcPts val="240"/>
              </a:spcBef>
              <a:spcAft>
                <a:spcPts val="0"/>
              </a:spcAft>
              <a:buClr>
                <a:schemeClr val="dk1"/>
              </a:buClr>
              <a:buSzPts val="1200"/>
              <a:buFont typeface="Arial"/>
              <a:buChar char="•"/>
              <a:defRPr sz="1200" b="0" i="0" u="none" strike="noStrike" cap="none">
                <a:solidFill>
                  <a:schemeClr val="dk1"/>
                </a:solidFill>
                <a:latin typeface="Helvetica Neue"/>
                <a:ea typeface="Helvetica Neue"/>
                <a:cs typeface="Helvetica Neue"/>
                <a:sym typeface="Helvetica Neue"/>
              </a:defRPr>
            </a:lvl3pPr>
            <a:lvl4pPr marL="1828800" marR="0" lvl="3" indent="-285750" algn="l" rtl="0">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4pPr>
            <a:lvl5pPr marL="2286000" marR="0" lvl="4" indent="-285750" algn="l" rtl="0">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 name="Google Shape;11;p104"/>
          <p:cNvSpPr txBox="1">
            <a:spLocks noGrp="1"/>
          </p:cNvSpPr>
          <p:nvPr>
            <p:ph type="dt" idx="10"/>
          </p:nvPr>
        </p:nvSpPr>
        <p:spPr>
          <a:xfrm>
            <a:off x="457200" y="4767263"/>
            <a:ext cx="2133600" cy="273844"/>
          </a:xfrm>
          <a:prstGeom prst="rect">
            <a:avLst/>
          </a:prstGeom>
          <a:noFill/>
          <a:ln>
            <a:noFill/>
          </a:ln>
        </p:spPr>
        <p:txBody>
          <a:bodyPr spcFirstLastPara="1" wrap="square" lIns="81625" tIns="40800" rIns="81625" bIns="40800" anchor="ctr" anchorCtr="0">
            <a:noAutofit/>
          </a:bodyPr>
          <a:lstStyle>
            <a:lvl1pPr marR="0" lvl="0" algn="l" rtl="0">
              <a:lnSpc>
                <a:spcPct val="100000"/>
              </a:lnSpc>
              <a:spcBef>
                <a:spcPts val="0"/>
              </a:spcBef>
              <a:spcAft>
                <a:spcPts val="0"/>
              </a:spcAft>
              <a:buSzPts val="1400"/>
              <a:buNone/>
              <a:defRPr sz="11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 name="Google Shape;12;p104"/>
          <p:cNvSpPr txBox="1">
            <a:spLocks noGrp="1"/>
          </p:cNvSpPr>
          <p:nvPr>
            <p:ph type="ftr" idx="11"/>
          </p:nvPr>
        </p:nvSpPr>
        <p:spPr>
          <a:xfrm>
            <a:off x="3124200" y="4767263"/>
            <a:ext cx="2895600" cy="273844"/>
          </a:xfrm>
          <a:prstGeom prst="rect">
            <a:avLst/>
          </a:prstGeom>
          <a:noFill/>
          <a:ln>
            <a:noFill/>
          </a:ln>
        </p:spPr>
        <p:txBody>
          <a:bodyPr spcFirstLastPara="1" wrap="square" lIns="81625" tIns="40800" rIns="81625" bIns="40800" anchor="ctr" anchorCtr="0">
            <a:noAutofit/>
          </a:bodyPr>
          <a:lstStyle>
            <a:lvl1pPr marR="0" lvl="0" algn="ctr" rtl="0">
              <a:lnSpc>
                <a:spcPct val="100000"/>
              </a:lnSpc>
              <a:spcBef>
                <a:spcPts val="0"/>
              </a:spcBef>
              <a:spcAft>
                <a:spcPts val="0"/>
              </a:spcAft>
              <a:buSzPts val="1400"/>
              <a:buNone/>
              <a:defRPr sz="11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 name="Google Shape;13;p104"/>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lnSpc>
                <a:spcPct val="100000"/>
              </a:lnSpc>
              <a:spcBef>
                <a:spcPts val="0"/>
              </a:spcBef>
              <a:spcAft>
                <a:spcPts val="0"/>
              </a:spcAft>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None/>
              <a:defRPr sz="11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4" name="Google Shape;14;p104"/>
          <p:cNvCxnSpPr/>
          <p:nvPr/>
        </p:nvCxnSpPr>
        <p:spPr>
          <a:xfrm>
            <a:off x="-5356" y="0"/>
            <a:ext cx="9149356" cy="0"/>
          </a:xfrm>
          <a:prstGeom prst="straightConnector1">
            <a:avLst/>
          </a:prstGeom>
          <a:noFill/>
          <a:ln w="28575" cap="flat" cmpd="sng">
            <a:solidFill>
              <a:srgbClr val="494EFF"/>
            </a:solidFill>
            <a:prstDash val="solid"/>
            <a:miter lim="4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6" r:id="rId16"/>
    <p:sldLayoutId id="2147483667" r:id="rId17"/>
    <p:sldLayoutId id="2147483668" r:id="rId18"/>
    <p:sldLayoutId id="2147483669" r:id="rId19"/>
    <p:sldLayoutId id="2147483670" r:id="rId20"/>
    <p:sldLayoutId id="2147483671" r:id="rId21"/>
    <p:sldLayoutId id="2147483672" r:id="rId22"/>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1.xml"/><Relationship Id="rId16"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24.emf"/><Relationship Id="rId5" Type="http://schemas.openxmlformats.org/officeDocument/2006/relationships/image" Target="../media/image23.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7.jp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29.png"/><Relationship Id="rId4" Type="http://schemas.openxmlformats.org/officeDocument/2006/relationships/image" Target="../media/image38.jpg"/><Relationship Id="rId9"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1" descr="E:\Work\japan\Aloki\ThoughSpot\PPT\First call Animation 2018\6-6-2018\Ref\8.png"/>
          <p:cNvPicPr preferRelativeResize="0"/>
          <p:nvPr/>
        </p:nvPicPr>
        <p:blipFill rotWithShape="1">
          <a:blip r:embed="rId3">
            <a:alphaModFix/>
          </a:blip>
          <a:srcRect/>
          <a:stretch/>
        </p:blipFill>
        <p:spPr>
          <a:xfrm>
            <a:off x="6732970" y="2571750"/>
            <a:ext cx="1127994" cy="1128141"/>
          </a:xfrm>
          <a:prstGeom prst="rect">
            <a:avLst/>
          </a:prstGeom>
          <a:noFill/>
          <a:ln>
            <a:noFill/>
          </a:ln>
        </p:spPr>
      </p:pic>
      <p:pic>
        <p:nvPicPr>
          <p:cNvPr id="357" name="Google Shape;357;p1"/>
          <p:cNvPicPr preferRelativeResize="0"/>
          <p:nvPr/>
        </p:nvPicPr>
        <p:blipFill rotWithShape="1">
          <a:blip r:embed="rId4">
            <a:alphaModFix/>
          </a:blip>
          <a:srcRect/>
          <a:stretch/>
        </p:blipFill>
        <p:spPr>
          <a:xfrm>
            <a:off x="6608550" y="2447403"/>
            <a:ext cx="1376834" cy="1376834"/>
          </a:xfrm>
          <a:prstGeom prst="rect">
            <a:avLst/>
          </a:prstGeom>
          <a:noFill/>
          <a:ln>
            <a:noFill/>
          </a:ln>
        </p:spPr>
      </p:pic>
      <p:pic>
        <p:nvPicPr>
          <p:cNvPr id="358" name="Google Shape;358;p1" descr="E:\Work\japan\Aloki\ThoughSpot\PPT\First call Animation 2018\6-6-2018\Ref\8.png"/>
          <p:cNvPicPr preferRelativeResize="0"/>
          <p:nvPr/>
        </p:nvPicPr>
        <p:blipFill rotWithShape="1">
          <a:blip r:embed="rId3">
            <a:alphaModFix/>
          </a:blip>
          <a:srcRect/>
          <a:stretch/>
        </p:blipFill>
        <p:spPr>
          <a:xfrm>
            <a:off x="1249357" y="2571750"/>
            <a:ext cx="1127994" cy="1128141"/>
          </a:xfrm>
          <a:prstGeom prst="rect">
            <a:avLst/>
          </a:prstGeom>
          <a:noFill/>
          <a:ln>
            <a:noFill/>
          </a:ln>
        </p:spPr>
      </p:pic>
      <p:pic>
        <p:nvPicPr>
          <p:cNvPr id="359" name="Google Shape;359;p1"/>
          <p:cNvPicPr preferRelativeResize="0"/>
          <p:nvPr/>
        </p:nvPicPr>
        <p:blipFill rotWithShape="1">
          <a:blip r:embed="rId5">
            <a:alphaModFix/>
          </a:blip>
          <a:srcRect/>
          <a:stretch/>
        </p:blipFill>
        <p:spPr>
          <a:xfrm>
            <a:off x="1125220" y="2446629"/>
            <a:ext cx="1387083" cy="1389215"/>
          </a:xfrm>
          <a:prstGeom prst="rect">
            <a:avLst/>
          </a:prstGeom>
          <a:noFill/>
          <a:ln>
            <a:noFill/>
          </a:ln>
        </p:spPr>
      </p:pic>
      <p:pic>
        <p:nvPicPr>
          <p:cNvPr id="360" name="Google Shape;360;p1" descr="E:\Work\japan\Aloki\ThoughSpot\PPT\First call Animation 2018\6-6-2018\Ref\6.png"/>
          <p:cNvPicPr preferRelativeResize="0"/>
          <p:nvPr/>
        </p:nvPicPr>
        <p:blipFill rotWithShape="1">
          <a:blip r:embed="rId6">
            <a:alphaModFix/>
          </a:blip>
          <a:srcRect/>
          <a:stretch/>
        </p:blipFill>
        <p:spPr>
          <a:xfrm>
            <a:off x="5387759" y="2235747"/>
            <a:ext cx="1594277" cy="1594485"/>
          </a:xfrm>
          <a:prstGeom prst="rect">
            <a:avLst/>
          </a:prstGeom>
          <a:noFill/>
          <a:ln>
            <a:noFill/>
          </a:ln>
        </p:spPr>
      </p:pic>
      <p:pic>
        <p:nvPicPr>
          <p:cNvPr id="361" name="Google Shape;361;p1" descr="E:\Work\japan\Aloki\ThoughSpot\PPT\First call Animation 2018\6-6-2018\Ref\7.png"/>
          <p:cNvPicPr preferRelativeResize="0"/>
          <p:nvPr/>
        </p:nvPicPr>
        <p:blipFill rotWithShape="1">
          <a:blip r:embed="rId7">
            <a:alphaModFix/>
          </a:blip>
          <a:srcRect/>
          <a:stretch/>
        </p:blipFill>
        <p:spPr>
          <a:xfrm>
            <a:off x="2152799" y="2235748"/>
            <a:ext cx="1595067" cy="1595273"/>
          </a:xfrm>
          <a:prstGeom prst="rect">
            <a:avLst/>
          </a:prstGeom>
          <a:noFill/>
          <a:ln>
            <a:noFill/>
          </a:ln>
        </p:spPr>
      </p:pic>
      <p:pic>
        <p:nvPicPr>
          <p:cNvPr id="362" name="Google Shape;362;p1"/>
          <p:cNvPicPr preferRelativeResize="0"/>
          <p:nvPr/>
        </p:nvPicPr>
        <p:blipFill rotWithShape="1">
          <a:blip r:embed="rId8">
            <a:alphaModFix/>
          </a:blip>
          <a:srcRect/>
          <a:stretch/>
        </p:blipFill>
        <p:spPr>
          <a:xfrm>
            <a:off x="5260725" y="2111401"/>
            <a:ext cx="1867917" cy="1845138"/>
          </a:xfrm>
          <a:prstGeom prst="rect">
            <a:avLst/>
          </a:prstGeom>
          <a:noFill/>
          <a:ln>
            <a:noFill/>
          </a:ln>
        </p:spPr>
      </p:pic>
      <p:pic>
        <p:nvPicPr>
          <p:cNvPr id="363" name="Google Shape;363;p1"/>
          <p:cNvPicPr preferRelativeResize="0"/>
          <p:nvPr/>
        </p:nvPicPr>
        <p:blipFill rotWithShape="1">
          <a:blip r:embed="rId9">
            <a:alphaModFix/>
          </a:blip>
          <a:srcRect/>
          <a:stretch/>
        </p:blipFill>
        <p:spPr>
          <a:xfrm>
            <a:off x="2005982" y="2102608"/>
            <a:ext cx="1877027" cy="1853931"/>
          </a:xfrm>
          <a:prstGeom prst="rect">
            <a:avLst/>
          </a:prstGeom>
          <a:noFill/>
          <a:ln>
            <a:noFill/>
          </a:ln>
        </p:spPr>
      </p:pic>
      <p:sp>
        <p:nvSpPr>
          <p:cNvPr id="364" name="Google Shape;364;p1"/>
          <p:cNvSpPr txBox="1"/>
          <p:nvPr/>
        </p:nvSpPr>
        <p:spPr>
          <a:xfrm>
            <a:off x="123439" y="4964906"/>
            <a:ext cx="878820" cy="115406"/>
          </a:xfrm>
          <a:prstGeom prst="rect">
            <a:avLst/>
          </a:prstGeom>
          <a:noFill/>
          <a:ln>
            <a:noFill/>
          </a:ln>
        </p:spPr>
        <p:txBody>
          <a:bodyPr spcFirstLastPara="1" wrap="square" lIns="19025" tIns="19025" rIns="19025" bIns="19025" anchor="ctr" anchorCtr="0">
            <a:spAutoFit/>
          </a:bodyPr>
          <a:lstStyle/>
          <a:p>
            <a:pPr marL="0" marR="0" lvl="0" indent="0" algn="l" rtl="0">
              <a:lnSpc>
                <a:spcPct val="100000"/>
              </a:lnSpc>
              <a:spcBef>
                <a:spcPts val="0"/>
              </a:spcBef>
              <a:spcAft>
                <a:spcPts val="0"/>
              </a:spcAft>
              <a:buNone/>
            </a:pPr>
            <a:r>
              <a:rPr lang="en-US" sz="500" b="0" i="0" u="none" strike="noStrike" cap="none">
                <a:solidFill>
                  <a:srgbClr val="5E5E5E"/>
                </a:solidFill>
                <a:latin typeface="Helvetica Neue"/>
                <a:ea typeface="Helvetica Neue"/>
                <a:cs typeface="Helvetica Neue"/>
                <a:sym typeface="Helvetica Neue"/>
              </a:rPr>
              <a:t>© </a:t>
            </a:r>
            <a:r>
              <a:rPr lang="en-US" sz="500" b="0" i="0" u="none" strike="noStrike" cap="none">
                <a:solidFill>
                  <a:srgbClr val="5E5E5E"/>
                </a:solidFill>
                <a:latin typeface="Arial"/>
                <a:ea typeface="Arial"/>
                <a:cs typeface="Arial"/>
                <a:sym typeface="Arial"/>
              </a:rPr>
              <a:t>ThoughtSpot Inc 2019</a:t>
            </a:r>
            <a:endParaRPr sz="500" b="0" i="0" u="none" strike="noStrike" cap="none">
              <a:solidFill>
                <a:srgbClr val="000000"/>
              </a:solidFill>
              <a:latin typeface="Arial"/>
              <a:ea typeface="Arial"/>
              <a:cs typeface="Arial"/>
              <a:sym typeface="Arial"/>
            </a:endParaRPr>
          </a:p>
        </p:txBody>
      </p:sp>
      <p:cxnSp>
        <p:nvCxnSpPr>
          <p:cNvPr id="365" name="Google Shape;365;p1"/>
          <p:cNvCxnSpPr/>
          <p:nvPr/>
        </p:nvCxnSpPr>
        <p:spPr>
          <a:xfrm>
            <a:off x="0" y="5143500"/>
            <a:ext cx="9163500" cy="0"/>
          </a:xfrm>
          <a:prstGeom prst="straightConnector1">
            <a:avLst/>
          </a:prstGeom>
          <a:noFill/>
          <a:ln w="57150" cap="flat" cmpd="sng">
            <a:solidFill>
              <a:srgbClr val="494EFF"/>
            </a:solidFill>
            <a:prstDash val="solid"/>
            <a:miter lim="400000"/>
            <a:headEnd type="none" w="sm" len="sm"/>
            <a:tailEnd type="none" w="sm" len="sm"/>
          </a:ln>
        </p:spPr>
      </p:cxnSp>
      <p:grpSp>
        <p:nvGrpSpPr>
          <p:cNvPr id="366" name="Google Shape;366;p1"/>
          <p:cNvGrpSpPr/>
          <p:nvPr/>
        </p:nvGrpSpPr>
        <p:grpSpPr>
          <a:xfrm>
            <a:off x="382240" y="1032849"/>
            <a:ext cx="8388351" cy="835608"/>
            <a:chOff x="1019439" y="2754262"/>
            <a:chExt cx="22371848" cy="2228289"/>
          </a:xfrm>
        </p:grpSpPr>
        <p:sp>
          <p:nvSpPr>
            <p:cNvPr id="367" name="Google Shape;367;p1"/>
            <p:cNvSpPr txBox="1"/>
            <p:nvPr/>
          </p:nvSpPr>
          <p:spPr>
            <a:xfrm>
              <a:off x="1019439" y="2754262"/>
              <a:ext cx="22371848" cy="1441054"/>
            </a:xfrm>
            <a:prstGeom prst="rect">
              <a:avLst/>
            </a:prstGeom>
            <a:noFill/>
            <a:ln>
              <a:noFill/>
            </a:ln>
          </p:spPr>
          <p:txBody>
            <a:bodyPr spcFirstLastPara="1" wrap="square" lIns="50800" tIns="50800" rIns="50800" bIns="50800" anchor="t" anchorCtr="0">
              <a:noAutofit/>
            </a:bodyPr>
            <a:lstStyle/>
            <a:p>
              <a:pPr marL="0" marR="0" lvl="0" indent="0" algn="ctr" rtl="0">
                <a:lnSpc>
                  <a:spcPct val="90000"/>
                </a:lnSpc>
                <a:spcBef>
                  <a:spcPts val="0"/>
                </a:spcBef>
                <a:spcAft>
                  <a:spcPts val="0"/>
                </a:spcAft>
                <a:buNone/>
              </a:pPr>
              <a:r>
                <a:rPr lang="en-US" sz="3300" b="1" dirty="0" err="1">
                  <a:latin typeface="Helvetica Neue Light" charset="0"/>
                  <a:ea typeface="Helvetica Neue Light" charset="0"/>
                  <a:cs typeface="Helvetica Neue Light" charset="0"/>
                  <a:sym typeface="Helvetica Neue"/>
                </a:rPr>
                <a:t>ThoughtSpot</a:t>
              </a:r>
              <a:r>
                <a:rPr lang="en-US" sz="3300" b="1" dirty="0">
                  <a:latin typeface="Helvetica Neue Light" charset="0"/>
                  <a:ea typeface="Helvetica Neue Light" charset="0"/>
                  <a:cs typeface="Helvetica Neue Light" charset="0"/>
                  <a:sym typeface="Helvetica Neue"/>
                </a:rPr>
                <a:t> Embrace</a:t>
              </a:r>
              <a:endParaRPr sz="3300" b="1" u="none" strike="noStrike" cap="none" dirty="0">
                <a:solidFill>
                  <a:srgbClr val="000000"/>
                </a:solidFill>
                <a:latin typeface="Helvetica Neue Light" charset="0"/>
                <a:ea typeface="Helvetica Neue Light" charset="0"/>
                <a:cs typeface="Helvetica Neue Light" charset="0"/>
                <a:sym typeface="Helvetica Neue"/>
              </a:endParaRPr>
            </a:p>
          </p:txBody>
        </p:sp>
        <p:sp>
          <p:nvSpPr>
            <p:cNvPr id="368" name="Google Shape;368;p1"/>
            <p:cNvSpPr txBox="1"/>
            <p:nvPr/>
          </p:nvSpPr>
          <p:spPr>
            <a:xfrm>
              <a:off x="1019439" y="4058427"/>
              <a:ext cx="22371848" cy="924124"/>
            </a:xfrm>
            <a:prstGeom prst="rect">
              <a:avLst/>
            </a:prstGeom>
            <a:noFill/>
            <a:ln>
              <a:noFill/>
            </a:ln>
          </p:spPr>
          <p:txBody>
            <a:bodyPr spcFirstLastPara="1" wrap="square" lIns="50800" tIns="50800" rIns="50800" bIns="50800" anchor="t" anchorCtr="0">
              <a:noAutofit/>
            </a:bodyPr>
            <a:lstStyle/>
            <a:p>
              <a:pPr marL="0" marR="0" lvl="0" indent="0" algn="ctr" rtl="0">
                <a:lnSpc>
                  <a:spcPct val="90000"/>
                </a:lnSpc>
                <a:spcBef>
                  <a:spcPts val="0"/>
                </a:spcBef>
                <a:spcAft>
                  <a:spcPts val="0"/>
                </a:spcAft>
                <a:buNone/>
              </a:pPr>
              <a:r>
                <a:rPr lang="en-US" sz="1800" dirty="0">
                  <a:latin typeface="Helvetica Neue Light" charset="0"/>
                  <a:ea typeface="Helvetica Neue Light" charset="0"/>
                  <a:cs typeface="Helvetica Neue Light" charset="0"/>
                  <a:sym typeface="Helvetica Neue"/>
                </a:rPr>
                <a:t>Version 6.3 </a:t>
              </a:r>
              <a:endParaRPr sz="1800" u="none" strike="noStrike" cap="none" dirty="0">
                <a:solidFill>
                  <a:srgbClr val="000000"/>
                </a:solidFill>
                <a:latin typeface="Helvetica Neue Light" charset="0"/>
                <a:ea typeface="Helvetica Neue Light" charset="0"/>
                <a:cs typeface="Helvetica Neue Light" charset="0"/>
                <a:sym typeface="Helvetica Neue"/>
              </a:endParaRPr>
            </a:p>
          </p:txBody>
        </p:sp>
      </p:grpSp>
      <p:pic>
        <p:nvPicPr>
          <p:cNvPr id="369" name="Google Shape;369;p1" descr="E:\Work\japan\Aloki\ThoughSpot\PPT\First call Animation 2018\6-6-2018\Ref\11.png"/>
          <p:cNvPicPr preferRelativeResize="0"/>
          <p:nvPr/>
        </p:nvPicPr>
        <p:blipFill rotWithShape="1">
          <a:blip r:embed="rId10">
            <a:alphaModFix/>
          </a:blip>
          <a:srcRect/>
          <a:stretch/>
        </p:blipFill>
        <p:spPr>
          <a:xfrm>
            <a:off x="2636440" y="2316902"/>
            <a:ext cx="862598" cy="2324319"/>
          </a:xfrm>
          <a:prstGeom prst="rect">
            <a:avLst/>
          </a:prstGeom>
          <a:noFill/>
          <a:ln>
            <a:noFill/>
          </a:ln>
        </p:spPr>
      </p:pic>
      <p:pic>
        <p:nvPicPr>
          <p:cNvPr id="370" name="Google Shape;370;p1" descr="E:\Work\japan\Aloki\ThoughSpot\PPT\First call Animation 2018\6-6-2018\Ref\12.png"/>
          <p:cNvPicPr preferRelativeResize="0"/>
          <p:nvPr/>
        </p:nvPicPr>
        <p:blipFill rotWithShape="1">
          <a:blip r:embed="rId11">
            <a:alphaModFix/>
          </a:blip>
          <a:srcRect/>
          <a:stretch/>
        </p:blipFill>
        <p:spPr>
          <a:xfrm>
            <a:off x="5782031" y="2344622"/>
            <a:ext cx="826802" cy="2335602"/>
          </a:xfrm>
          <a:prstGeom prst="rect">
            <a:avLst/>
          </a:prstGeom>
          <a:noFill/>
          <a:ln>
            <a:noFill/>
          </a:ln>
        </p:spPr>
      </p:pic>
      <p:pic>
        <p:nvPicPr>
          <p:cNvPr id="371" name="Google Shape;371;p1" descr="E:\Work\japan\Aloki\ThoughSpot\PPT\First call Animation 2018\6-6-2018\Ref\13.png"/>
          <p:cNvPicPr preferRelativeResize="0"/>
          <p:nvPr/>
        </p:nvPicPr>
        <p:blipFill rotWithShape="1">
          <a:blip r:embed="rId12">
            <a:alphaModFix/>
          </a:blip>
          <a:srcRect/>
          <a:stretch/>
        </p:blipFill>
        <p:spPr>
          <a:xfrm>
            <a:off x="1631420" y="2694797"/>
            <a:ext cx="374781" cy="1624615"/>
          </a:xfrm>
          <a:prstGeom prst="rect">
            <a:avLst/>
          </a:prstGeom>
          <a:noFill/>
          <a:ln>
            <a:noFill/>
          </a:ln>
        </p:spPr>
      </p:pic>
      <p:pic>
        <p:nvPicPr>
          <p:cNvPr id="372" name="Google Shape;372;p1" descr="E:\Work\japan\Aloki\ThoughSpot\PPT\First call Animation 2018\6-6-2018\Ref\14.png"/>
          <p:cNvPicPr preferRelativeResize="0"/>
          <p:nvPr/>
        </p:nvPicPr>
        <p:blipFill rotWithShape="1">
          <a:blip r:embed="rId13">
            <a:alphaModFix/>
          </a:blip>
          <a:srcRect/>
          <a:stretch/>
        </p:blipFill>
        <p:spPr>
          <a:xfrm>
            <a:off x="7097106" y="2716215"/>
            <a:ext cx="371427" cy="1638488"/>
          </a:xfrm>
          <a:prstGeom prst="rect">
            <a:avLst/>
          </a:prstGeom>
          <a:noFill/>
          <a:ln>
            <a:noFill/>
          </a:ln>
        </p:spPr>
      </p:pic>
      <p:sp>
        <p:nvSpPr>
          <p:cNvPr id="373" name="Google Shape;373;p1"/>
          <p:cNvSpPr/>
          <p:nvPr/>
        </p:nvSpPr>
        <p:spPr>
          <a:xfrm>
            <a:off x="3437030" y="1874126"/>
            <a:ext cx="2358609" cy="2358916"/>
          </a:xfrm>
          <a:prstGeom prst="ellipse">
            <a:avLst/>
          </a:prstGeom>
          <a:solidFill>
            <a:srgbClr val="BFBFBF"/>
          </a:solidFill>
          <a:ln>
            <a:noFill/>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74" name="Google Shape;374;p1"/>
          <p:cNvPicPr preferRelativeResize="0"/>
          <p:nvPr/>
        </p:nvPicPr>
        <p:blipFill rotWithShape="1">
          <a:blip r:embed="rId14">
            <a:alphaModFix/>
          </a:blip>
          <a:srcRect/>
          <a:stretch/>
        </p:blipFill>
        <p:spPr>
          <a:xfrm>
            <a:off x="3325221" y="1749969"/>
            <a:ext cx="2611628" cy="2619842"/>
          </a:xfrm>
          <a:prstGeom prst="rect">
            <a:avLst/>
          </a:prstGeom>
          <a:noFill/>
          <a:ln>
            <a:noFill/>
          </a:ln>
        </p:spPr>
      </p:pic>
      <p:pic>
        <p:nvPicPr>
          <p:cNvPr id="375" name="Google Shape;375;p1" descr="E:\Work\japan\Aloki\ThoughSpot\PPT\First call Animation 2018\6-6-2018\Ref\10.png"/>
          <p:cNvPicPr preferRelativeResize="0"/>
          <p:nvPr/>
        </p:nvPicPr>
        <p:blipFill rotWithShape="1">
          <a:blip r:embed="rId15">
            <a:alphaModFix/>
          </a:blip>
          <a:srcRect/>
          <a:stretch/>
        </p:blipFill>
        <p:spPr>
          <a:xfrm>
            <a:off x="4184831" y="2062726"/>
            <a:ext cx="839773" cy="2817194"/>
          </a:xfrm>
          <a:prstGeom prst="rect">
            <a:avLst/>
          </a:prstGeom>
          <a:noFill/>
          <a:ln>
            <a:noFill/>
          </a:ln>
        </p:spPr>
      </p:pic>
      <p:pic>
        <p:nvPicPr>
          <p:cNvPr id="376" name="Google Shape;376;p1"/>
          <p:cNvPicPr preferRelativeResize="0"/>
          <p:nvPr/>
        </p:nvPicPr>
        <p:blipFill rotWithShape="1">
          <a:blip r:embed="rId16">
            <a:alphaModFix/>
          </a:blip>
          <a:srcRect t="26298" b="23872"/>
          <a:stretch/>
        </p:blipFill>
        <p:spPr>
          <a:xfrm>
            <a:off x="3405580" y="225532"/>
            <a:ext cx="2342077" cy="498285"/>
          </a:xfrm>
          <a:prstGeom prst="rect">
            <a:avLst/>
          </a:prstGeom>
          <a:noFill/>
          <a:ln>
            <a:noFill/>
          </a:ln>
        </p:spPr>
      </p:pic>
    </p:spTree>
    <p:extLst>
      <p:ext uri="{BB962C8B-B14F-4D97-AF65-F5344CB8AC3E}">
        <p14:creationId xmlns:p14="http://schemas.microsoft.com/office/powerpoint/2010/main" val="556077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 name="Picture 2" descr="Graphical user interface, website&#10;&#10;Description automatically generated">
            <a:extLst>
              <a:ext uri="{FF2B5EF4-FFF2-40B4-BE49-F238E27FC236}">
                <a16:creationId xmlns:a16="http://schemas.microsoft.com/office/drawing/2014/main" id="{F8B11DAD-9596-FA43-B145-AF60AABD6BC3}"/>
              </a:ext>
            </a:extLst>
          </p:cNvPr>
          <p:cNvPicPr>
            <a:picLocks noChangeAspect="1"/>
          </p:cNvPicPr>
          <p:nvPr/>
        </p:nvPicPr>
        <p:blipFill>
          <a:blip r:embed="rId3"/>
          <a:stretch>
            <a:fillRect/>
          </a:stretch>
        </p:blipFill>
        <p:spPr>
          <a:xfrm>
            <a:off x="3987312" y="1147682"/>
            <a:ext cx="4967386" cy="3098315"/>
          </a:xfrm>
          <a:prstGeom prst="rect">
            <a:avLst/>
          </a:prstGeom>
        </p:spPr>
      </p:pic>
      <p:sp>
        <p:nvSpPr>
          <p:cNvPr id="369" name="Google Shape;369;p46"/>
          <p:cNvSpPr txBox="1">
            <a:spLocks noGrp="1"/>
          </p:cNvSpPr>
          <p:nvPr>
            <p:ph type="body" idx="1"/>
          </p:nvPr>
        </p:nvSpPr>
        <p:spPr>
          <a:xfrm>
            <a:off x="457200" y="1017960"/>
            <a:ext cx="4040100" cy="479700"/>
          </a:xfrm>
          <a:prstGeom prst="rect">
            <a:avLst/>
          </a:prstGeom>
        </p:spPr>
        <p:txBody>
          <a:bodyPr spcFirstLastPara="1" wrap="square" lIns="0" tIns="40800" rIns="0" bIns="40800" anchor="b" anchorCtr="0">
            <a:noAutofit/>
          </a:bodyPr>
          <a:lstStyle/>
          <a:p>
            <a:pPr marL="0" lvl="0" indent="0" algn="l" rtl="0">
              <a:spcBef>
                <a:spcPts val="300"/>
              </a:spcBef>
              <a:spcAft>
                <a:spcPts val="0"/>
              </a:spcAft>
              <a:buNone/>
            </a:pPr>
            <a:r>
              <a:rPr lang="en" dirty="0">
                <a:solidFill>
                  <a:srgbClr val="000000"/>
                </a:solidFill>
              </a:rPr>
              <a:t>Select your tables and columns</a:t>
            </a:r>
            <a:endParaRPr dirty="0">
              <a:solidFill>
                <a:srgbClr val="000000"/>
              </a:solidFill>
            </a:endParaRPr>
          </a:p>
        </p:txBody>
      </p:sp>
      <p:sp>
        <p:nvSpPr>
          <p:cNvPr id="370" name="Google Shape;370;p46"/>
          <p:cNvSpPr txBox="1">
            <a:spLocks noGrp="1"/>
          </p:cNvSpPr>
          <p:nvPr>
            <p:ph type="body" idx="2"/>
          </p:nvPr>
        </p:nvSpPr>
        <p:spPr>
          <a:xfrm>
            <a:off x="457200" y="1497781"/>
            <a:ext cx="3486647" cy="2963400"/>
          </a:xfrm>
          <a:prstGeom prst="rect">
            <a:avLst/>
          </a:prstGeom>
        </p:spPr>
        <p:txBody>
          <a:bodyPr spcFirstLastPara="1" wrap="square" lIns="0" tIns="40800" rIns="0" bIns="40800" anchor="t" anchorCtr="0">
            <a:noAutofit/>
          </a:bodyPr>
          <a:lstStyle/>
          <a:p>
            <a:pPr marL="457200" lvl="0" indent="-323850" algn="l" rtl="0">
              <a:lnSpc>
                <a:spcPct val="150000"/>
              </a:lnSpc>
              <a:spcBef>
                <a:spcPts val="300"/>
              </a:spcBef>
              <a:spcAft>
                <a:spcPts val="0"/>
              </a:spcAft>
              <a:buSzPts val="1500"/>
              <a:buChar char="•"/>
            </a:pPr>
            <a:r>
              <a:rPr lang="en-US" dirty="0"/>
              <a:t>Select table(s) from the left panel</a:t>
            </a:r>
          </a:p>
          <a:p>
            <a:pPr marL="457200" lvl="0" indent="-323850" algn="l" rtl="0">
              <a:lnSpc>
                <a:spcPct val="150000"/>
              </a:lnSpc>
              <a:spcBef>
                <a:spcPts val="300"/>
              </a:spcBef>
              <a:spcAft>
                <a:spcPts val="0"/>
              </a:spcAft>
              <a:buSzPts val="1500"/>
              <a:buChar char="•"/>
            </a:pPr>
            <a:r>
              <a:rPr lang="en-US" dirty="0"/>
              <a:t>Select which columns from the tables to include in the connection</a:t>
            </a:r>
          </a:p>
          <a:p>
            <a:pPr marL="457200" lvl="0" indent="-323850" algn="l" rtl="0">
              <a:lnSpc>
                <a:spcPct val="150000"/>
              </a:lnSpc>
              <a:spcBef>
                <a:spcPts val="300"/>
              </a:spcBef>
              <a:spcAft>
                <a:spcPts val="0"/>
              </a:spcAft>
              <a:buSzPts val="1500"/>
              <a:buChar char="•"/>
            </a:pPr>
            <a:r>
              <a:rPr lang="en-US" dirty="0"/>
              <a:t>Create your live connection!</a:t>
            </a:r>
          </a:p>
        </p:txBody>
      </p:sp>
      <p:sp>
        <p:nvSpPr>
          <p:cNvPr id="373" name="Google Shape;373;p46"/>
          <p:cNvSpPr txBox="1">
            <a:spLocks noGrp="1"/>
          </p:cNvSpPr>
          <p:nvPr>
            <p:ph type="title"/>
          </p:nvPr>
        </p:nvSpPr>
        <p:spPr>
          <a:xfrm>
            <a:off x="457198" y="275816"/>
            <a:ext cx="8229600" cy="479700"/>
          </a:xfrm>
          <a:prstGeom prst="rect">
            <a:avLst/>
          </a:prstGeom>
        </p:spPr>
        <p:txBody>
          <a:bodyPr spcFirstLastPara="1" wrap="square" lIns="0" tIns="17125" rIns="34275" bIns="17125" anchor="b" anchorCtr="0">
            <a:noAutofit/>
          </a:bodyPr>
          <a:lstStyle/>
          <a:p>
            <a:pPr marL="0" lvl="0" indent="0" algn="l" rtl="0">
              <a:spcBef>
                <a:spcPts val="0"/>
              </a:spcBef>
              <a:spcAft>
                <a:spcPts val="0"/>
              </a:spcAft>
              <a:buNone/>
            </a:pPr>
            <a:r>
              <a:rPr lang="en"/>
              <a:t>Connect to your data (cont.)</a:t>
            </a:r>
            <a:endParaRPr/>
          </a:p>
        </p:txBody>
      </p:sp>
      <p:sp>
        <p:nvSpPr>
          <p:cNvPr id="375" name="Google Shape;375;p46"/>
          <p:cNvSpPr/>
          <p:nvPr/>
        </p:nvSpPr>
        <p:spPr>
          <a:xfrm>
            <a:off x="6228488" y="2242126"/>
            <a:ext cx="267900" cy="180600"/>
          </a:xfrm>
          <a:prstGeom prst="wedgeRectCallout">
            <a:avLst>
              <a:gd name="adj1" fmla="val -66659"/>
              <a:gd name="adj2" fmla="val 113227"/>
            </a:avLst>
          </a:prstGeom>
          <a:solidFill>
            <a:srgbClr val="D3EF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Helvetica Neue Light"/>
                <a:ea typeface="Helvetica Neue Light"/>
                <a:cs typeface="Helvetica Neue Light"/>
                <a:sym typeface="Helvetica Neue Light"/>
              </a:rPr>
              <a:t>2</a:t>
            </a:r>
            <a:endParaRPr sz="1000">
              <a:latin typeface="Helvetica Neue Light"/>
              <a:ea typeface="Helvetica Neue Light"/>
              <a:cs typeface="Helvetica Neue Light"/>
              <a:sym typeface="Helvetica Neue Light"/>
            </a:endParaRPr>
          </a:p>
        </p:txBody>
      </p:sp>
      <p:sp>
        <p:nvSpPr>
          <p:cNvPr id="376" name="Google Shape;376;p46"/>
          <p:cNvSpPr/>
          <p:nvPr/>
        </p:nvSpPr>
        <p:spPr>
          <a:xfrm>
            <a:off x="5363266" y="3737962"/>
            <a:ext cx="267900" cy="180600"/>
          </a:xfrm>
          <a:prstGeom prst="wedgeRectCallout">
            <a:avLst>
              <a:gd name="adj1" fmla="val -66659"/>
              <a:gd name="adj2" fmla="val 113227"/>
            </a:avLst>
          </a:prstGeom>
          <a:solidFill>
            <a:srgbClr val="D3EF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Helvetica Neue Light"/>
                <a:ea typeface="Helvetica Neue Light"/>
                <a:cs typeface="Helvetica Neue Light"/>
                <a:sym typeface="Helvetica Neue Light"/>
              </a:rPr>
              <a:t>1</a:t>
            </a:r>
            <a:endParaRPr sz="1000">
              <a:latin typeface="Helvetica Neue Light"/>
              <a:ea typeface="Helvetica Neue Light"/>
              <a:cs typeface="Helvetica Neue Light"/>
              <a:sym typeface="Helvetica Neue Light"/>
            </a:endParaRPr>
          </a:p>
        </p:txBody>
      </p:sp>
      <p:sp>
        <p:nvSpPr>
          <p:cNvPr id="10" name="Google Shape;375;p46">
            <a:extLst>
              <a:ext uri="{FF2B5EF4-FFF2-40B4-BE49-F238E27FC236}">
                <a16:creationId xmlns:a16="http://schemas.microsoft.com/office/drawing/2014/main" id="{C0801DA8-4F4E-504A-A4E3-6F51558616BA}"/>
              </a:ext>
            </a:extLst>
          </p:cNvPr>
          <p:cNvSpPr/>
          <p:nvPr/>
        </p:nvSpPr>
        <p:spPr>
          <a:xfrm>
            <a:off x="8820748" y="1017960"/>
            <a:ext cx="267900" cy="180600"/>
          </a:xfrm>
          <a:prstGeom prst="wedgeRectCallout">
            <a:avLst>
              <a:gd name="adj1" fmla="val -66659"/>
              <a:gd name="adj2" fmla="val 113227"/>
            </a:avLst>
          </a:prstGeom>
          <a:solidFill>
            <a:srgbClr val="D3EF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latin typeface="Helvetica Neue Light"/>
                <a:ea typeface="Helvetica Neue Light"/>
                <a:cs typeface="Helvetica Neue Light"/>
                <a:sym typeface="Helvetica Neue Light"/>
              </a:rPr>
              <a:t>3</a:t>
            </a:r>
            <a:endParaRPr sz="1000" dirty="0">
              <a:latin typeface="Helvetica Neue Light"/>
              <a:ea typeface="Helvetica Neue Light"/>
              <a:cs typeface="Helvetica Neue Light"/>
              <a:sym typeface="Helvetica Neue Light"/>
            </a:endParaRPr>
          </a:p>
        </p:txBody>
      </p:sp>
    </p:spTree>
    <p:extLst>
      <p:ext uri="{BB962C8B-B14F-4D97-AF65-F5344CB8AC3E}">
        <p14:creationId xmlns:p14="http://schemas.microsoft.com/office/powerpoint/2010/main" val="1036363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Searching your linked data</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55768"/>
            <a:ext cx="9144000" cy="1191470"/>
          </a:xfrm>
          <a:prstGeom prst="rect">
            <a:avLst/>
          </a:prstGeom>
        </p:spPr>
      </p:pic>
      <p:sp>
        <p:nvSpPr>
          <p:cNvPr id="7" name="Google Shape;271;p2"/>
          <p:cNvSpPr txBox="1">
            <a:spLocks noGrp="1"/>
          </p:cNvSpPr>
          <p:nvPr>
            <p:ph type="body" idx="1"/>
          </p:nvPr>
        </p:nvSpPr>
        <p:spPr>
          <a:xfrm>
            <a:off x="304800" y="899145"/>
            <a:ext cx="8249540" cy="2285489"/>
          </a:xfrm>
          <a:prstGeom prst="rect">
            <a:avLst/>
          </a:prstGeom>
          <a:noFill/>
          <a:ln>
            <a:noFill/>
          </a:ln>
        </p:spPr>
        <p:txBody>
          <a:bodyPr spcFirstLastPara="1" wrap="square" lIns="91425" tIns="91425" rIns="91425" bIns="91425" anchor="t" anchorCtr="0">
            <a:noAutofit/>
          </a:bodyPr>
          <a:lstStyle/>
          <a:p>
            <a:pPr indent="-342900">
              <a:lnSpc>
                <a:spcPct val="120000"/>
              </a:lnSpc>
              <a:spcBef>
                <a:spcPts val="480"/>
              </a:spcBef>
              <a:buSzPts val="1800"/>
              <a:buFont typeface="Arial" charset="0"/>
              <a:buChar char="•"/>
            </a:pPr>
            <a:r>
              <a:rPr lang="en-US" sz="1800" dirty="0">
                <a:latin typeface="Helvetica Neue Light" panose="02000403000000020004" pitchFamily="2" charset="0"/>
                <a:ea typeface="Helvetica Neue Light" panose="02000403000000020004" pitchFamily="2" charset="0"/>
                <a:sym typeface="Helvetica Neue Light"/>
              </a:rPr>
              <a:t>Search data immediately, while search indexing completes. </a:t>
            </a:r>
            <a:r>
              <a:rPr lang="en-US" dirty="0" err="1">
                <a:latin typeface="Helvetica Neue Light" panose="02000403000000020004" pitchFamily="2" charset="0"/>
                <a:ea typeface="Helvetica Neue Light" panose="02000403000000020004" pitchFamily="2" charset="0"/>
              </a:rPr>
              <a:t>ThoughtSpot</a:t>
            </a:r>
            <a:r>
              <a:rPr lang="en-US" dirty="0">
                <a:latin typeface="Helvetica Neue Light" panose="02000403000000020004" pitchFamily="2" charset="0"/>
                <a:ea typeface="Helvetica Neue Light" panose="02000403000000020004" pitchFamily="2" charset="0"/>
              </a:rPr>
              <a:t> re-indexes columns daily; this can be changed to an hourly schedule.</a:t>
            </a:r>
            <a:endParaRPr lang="en-US" sz="1800" dirty="0">
              <a:latin typeface="Helvetica Neue Light" panose="02000403000000020004" pitchFamily="2" charset="0"/>
              <a:ea typeface="Helvetica Neue Light" panose="02000403000000020004" pitchFamily="2" charset="0"/>
              <a:sym typeface="Helvetica Neue Light"/>
            </a:endParaRPr>
          </a:p>
          <a:p>
            <a:pPr marL="457200" lvl="0" indent="-342900" algn="l" rtl="0">
              <a:lnSpc>
                <a:spcPct val="120000"/>
              </a:lnSpc>
              <a:spcBef>
                <a:spcPts val="480"/>
              </a:spcBef>
              <a:spcAft>
                <a:spcPts val="0"/>
              </a:spcAft>
              <a:buClr>
                <a:schemeClr val="dk1"/>
              </a:buClr>
              <a:buSzPts val="1800"/>
              <a:buFont typeface="Arial" charset="0"/>
              <a:buChar char="•"/>
            </a:pPr>
            <a:endParaRPr lang="en-US" sz="600" dirty="0">
              <a:latin typeface="Helvetica Neue Light" panose="02000403000000020004" pitchFamily="2" charset="0"/>
              <a:ea typeface="Helvetica Neue Light" panose="02000403000000020004" pitchFamily="2" charset="0"/>
              <a:sym typeface="Helvetica Neue Light"/>
            </a:endParaRPr>
          </a:p>
          <a:p>
            <a:r>
              <a:rPr lang="en-US" dirty="0">
                <a:latin typeface="Helvetica Neue Light" panose="02000403000000020004" pitchFamily="2" charset="0"/>
                <a:ea typeface="Helvetica Neue Light" panose="02000403000000020004" pitchFamily="2" charset="0"/>
              </a:rPr>
              <a:t>Even with an Embrace connection, you will see search suggestions of columns in the search bar as you type.</a:t>
            </a:r>
          </a:p>
          <a:p>
            <a:endParaRPr lang="en-US" sz="600" dirty="0">
              <a:latin typeface="Helvetica Neue Light" panose="02000403000000020004" pitchFamily="2" charset="0"/>
              <a:ea typeface="Helvetica Neue Light" panose="02000403000000020004" pitchFamily="2" charset="0"/>
            </a:endParaRPr>
          </a:p>
          <a:p>
            <a:r>
              <a:rPr lang="en-US" dirty="0">
                <a:latin typeface="Helvetica Neue Light" panose="02000403000000020004" pitchFamily="2" charset="0"/>
                <a:ea typeface="Helvetica Neue Light" panose="02000403000000020004" pitchFamily="2" charset="0"/>
              </a:rPr>
              <a:t>Create Worksheets, Views, Formulas, and more, from these connected tables!</a:t>
            </a:r>
          </a:p>
          <a:p>
            <a:endParaRPr lang="en-US" sz="600" dirty="0">
              <a:latin typeface="Helvetica Neue Light" panose="02000403000000020004" pitchFamily="2" charset="0"/>
              <a:ea typeface="Helvetica Neue Light" panose="02000403000000020004" pitchFamily="2" charset="0"/>
            </a:endParaRPr>
          </a:p>
          <a:p>
            <a:pPr marL="457200" lvl="0" indent="-342900" algn="l" rtl="0">
              <a:lnSpc>
                <a:spcPct val="120000"/>
              </a:lnSpc>
              <a:spcBef>
                <a:spcPts val="480"/>
              </a:spcBef>
              <a:spcAft>
                <a:spcPts val="0"/>
              </a:spcAft>
              <a:buClr>
                <a:schemeClr val="dk1"/>
              </a:buClr>
              <a:buSzPts val="1800"/>
              <a:buFont typeface="Arial" charset="0"/>
              <a:buChar char="•"/>
            </a:pPr>
            <a:endParaRPr lang="en-US" sz="1800" dirty="0">
              <a:latin typeface="Helvetica Neue Light" panose="02000403000000020004" pitchFamily="2" charset="0"/>
              <a:ea typeface="Helvetica Neue Light" panose="02000403000000020004" pitchFamily="2" charset="0"/>
              <a:sym typeface="Helvetica Neue Light"/>
            </a:endParaRPr>
          </a:p>
          <a:p>
            <a:pPr marL="457200" lvl="0" indent="-342900" algn="l" rtl="0">
              <a:lnSpc>
                <a:spcPct val="120000"/>
              </a:lnSpc>
              <a:spcBef>
                <a:spcPts val="480"/>
              </a:spcBef>
              <a:spcAft>
                <a:spcPts val="0"/>
              </a:spcAft>
              <a:buClr>
                <a:schemeClr val="dk1"/>
              </a:buClr>
              <a:buSzPts val="1800"/>
              <a:buFont typeface="Arial" charset="0"/>
              <a:buChar char="•"/>
            </a:pPr>
            <a:endParaRPr dirty="0">
              <a:latin typeface="Helvetica Neue Light" panose="02000403000000020004" pitchFamily="2" charset="0"/>
              <a:ea typeface="Helvetica Neue Light" panose="02000403000000020004" pitchFamily="2" charset="0"/>
            </a:endParaRPr>
          </a:p>
          <a:p>
            <a:pPr marL="342900" lvl="0" indent="-190500" algn="l" rtl="0">
              <a:lnSpc>
                <a:spcPct val="100000"/>
              </a:lnSpc>
              <a:spcBef>
                <a:spcPts val="480"/>
              </a:spcBef>
              <a:spcAft>
                <a:spcPts val="0"/>
              </a:spcAft>
              <a:buClr>
                <a:schemeClr val="dk1"/>
              </a:buClr>
              <a:buSzPts val="1600"/>
              <a:buNone/>
            </a:pPr>
            <a:endParaRPr dirty="0">
              <a:latin typeface="Helvetica Neue Light" panose="02000403000000020004" pitchFamily="2" charset="0"/>
              <a:ea typeface="Helvetica Neue Light" panose="02000403000000020004" pitchFamily="2" charset="0"/>
            </a:endParaRPr>
          </a:p>
          <a:p>
            <a:pPr marL="342900" lvl="0" indent="-190500" algn="l" rtl="0">
              <a:lnSpc>
                <a:spcPct val="100000"/>
              </a:lnSpc>
              <a:spcBef>
                <a:spcPts val="480"/>
              </a:spcBef>
              <a:spcAft>
                <a:spcPts val="0"/>
              </a:spcAft>
              <a:buClr>
                <a:schemeClr val="dk1"/>
              </a:buClr>
              <a:buSzPts val="1600"/>
              <a:buNone/>
            </a:pPr>
            <a:endParaRPr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22940584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0A3EA605-E119-2148-9B61-913AED362D76}"/>
              </a:ext>
            </a:extLst>
          </p:cNvPr>
          <p:cNvPicPr>
            <a:picLocks noChangeAspect="1"/>
          </p:cNvPicPr>
          <p:nvPr/>
        </p:nvPicPr>
        <p:blipFill>
          <a:blip r:embed="rId3"/>
          <a:stretch>
            <a:fillRect/>
          </a:stretch>
        </p:blipFill>
        <p:spPr>
          <a:xfrm>
            <a:off x="4016466" y="1200942"/>
            <a:ext cx="4959844" cy="3209046"/>
          </a:xfrm>
          <a:prstGeom prst="rect">
            <a:avLst/>
          </a:prstGeom>
        </p:spPr>
      </p:pic>
      <p:sp>
        <p:nvSpPr>
          <p:cNvPr id="369" name="Google Shape;369;p46"/>
          <p:cNvSpPr txBox="1">
            <a:spLocks noGrp="1"/>
          </p:cNvSpPr>
          <p:nvPr>
            <p:ph type="body" idx="1"/>
          </p:nvPr>
        </p:nvSpPr>
        <p:spPr>
          <a:xfrm>
            <a:off x="457200" y="1017960"/>
            <a:ext cx="4040100" cy="479700"/>
          </a:xfrm>
          <a:prstGeom prst="rect">
            <a:avLst/>
          </a:prstGeom>
        </p:spPr>
        <p:txBody>
          <a:bodyPr spcFirstLastPara="1" wrap="square" lIns="0" tIns="40800" rIns="0" bIns="40800" anchor="b" anchorCtr="0">
            <a:noAutofit/>
          </a:bodyPr>
          <a:lstStyle/>
          <a:p>
            <a:pPr marL="0" lvl="0" indent="0" algn="l" rtl="0">
              <a:spcBef>
                <a:spcPts val="300"/>
              </a:spcBef>
              <a:spcAft>
                <a:spcPts val="0"/>
              </a:spcAft>
              <a:buNone/>
            </a:pPr>
            <a:r>
              <a:rPr lang="en" dirty="0">
                <a:solidFill>
                  <a:srgbClr val="000000"/>
                </a:solidFill>
              </a:rPr>
              <a:t>View or Add Joins </a:t>
            </a:r>
            <a:endParaRPr dirty="0">
              <a:solidFill>
                <a:srgbClr val="000000"/>
              </a:solidFill>
            </a:endParaRPr>
          </a:p>
        </p:txBody>
      </p:sp>
      <p:sp>
        <p:nvSpPr>
          <p:cNvPr id="370" name="Google Shape;370;p46"/>
          <p:cNvSpPr txBox="1">
            <a:spLocks noGrp="1"/>
          </p:cNvSpPr>
          <p:nvPr>
            <p:ph type="body" idx="2"/>
          </p:nvPr>
        </p:nvSpPr>
        <p:spPr>
          <a:xfrm>
            <a:off x="366665" y="1497660"/>
            <a:ext cx="3486647" cy="2963400"/>
          </a:xfrm>
          <a:prstGeom prst="rect">
            <a:avLst/>
          </a:prstGeom>
        </p:spPr>
        <p:txBody>
          <a:bodyPr spcFirstLastPara="1" wrap="square" lIns="0" tIns="40800" rIns="0" bIns="40800" anchor="t" anchorCtr="0">
            <a:noAutofit/>
          </a:bodyPr>
          <a:lstStyle/>
          <a:p>
            <a:pPr marL="457200" lvl="0" indent="-323850" algn="l" rtl="0">
              <a:lnSpc>
                <a:spcPct val="150000"/>
              </a:lnSpc>
              <a:spcBef>
                <a:spcPts val="300"/>
              </a:spcBef>
              <a:spcAft>
                <a:spcPts val="0"/>
              </a:spcAft>
              <a:buSzPts val="1500"/>
              <a:buChar char="•"/>
            </a:pPr>
            <a:r>
              <a:rPr lang="en-US" dirty="0"/>
              <a:t>If your tables were already joined in the data warehouse, no need to join them again! </a:t>
            </a:r>
          </a:p>
          <a:p>
            <a:pPr marL="457200" lvl="0" indent="-323850" algn="l" rtl="0">
              <a:lnSpc>
                <a:spcPct val="150000"/>
              </a:lnSpc>
              <a:spcBef>
                <a:spcPts val="300"/>
              </a:spcBef>
              <a:spcAft>
                <a:spcPts val="0"/>
              </a:spcAft>
              <a:buSzPts val="1500"/>
              <a:buChar char="•"/>
            </a:pPr>
            <a:r>
              <a:rPr lang="en-US" dirty="0"/>
              <a:t>Add a join by opening the table from the Data page, then clicking the Joins tab</a:t>
            </a:r>
          </a:p>
          <a:p>
            <a:pPr marL="457200" lvl="0" indent="-323850" algn="l" rtl="0">
              <a:lnSpc>
                <a:spcPct val="150000"/>
              </a:lnSpc>
              <a:spcBef>
                <a:spcPts val="300"/>
              </a:spcBef>
              <a:spcAft>
                <a:spcPts val="0"/>
              </a:spcAft>
              <a:buSzPts val="1500"/>
              <a:buChar char="•"/>
            </a:pPr>
            <a:r>
              <a:rPr lang="en-US" dirty="0"/>
              <a:t>View, re-name, or add a Join </a:t>
            </a:r>
          </a:p>
        </p:txBody>
      </p:sp>
      <p:sp>
        <p:nvSpPr>
          <p:cNvPr id="373" name="Google Shape;373;p46"/>
          <p:cNvSpPr txBox="1">
            <a:spLocks noGrp="1"/>
          </p:cNvSpPr>
          <p:nvPr>
            <p:ph type="title"/>
          </p:nvPr>
        </p:nvSpPr>
        <p:spPr>
          <a:xfrm>
            <a:off x="457198" y="275816"/>
            <a:ext cx="8229600" cy="479700"/>
          </a:xfrm>
          <a:prstGeom prst="rect">
            <a:avLst/>
          </a:prstGeom>
        </p:spPr>
        <p:txBody>
          <a:bodyPr spcFirstLastPara="1" wrap="square" lIns="0" tIns="17125" rIns="34275" bIns="17125" anchor="b" anchorCtr="0">
            <a:noAutofit/>
          </a:bodyPr>
          <a:lstStyle/>
          <a:p>
            <a:pPr marL="0" lvl="0" indent="0" algn="l" rtl="0">
              <a:spcBef>
                <a:spcPts val="0"/>
              </a:spcBef>
              <a:spcAft>
                <a:spcPts val="0"/>
              </a:spcAft>
              <a:buNone/>
            </a:pPr>
            <a:r>
              <a:rPr lang="en" sz="2600" b="1" dirty="0">
                <a:latin typeface="Helvetica Neue" charset="0"/>
                <a:ea typeface="Helvetica Neue" charset="0"/>
                <a:cs typeface="Helvetica Neue" charset="0"/>
              </a:rPr>
              <a:t>Table </a:t>
            </a:r>
            <a:r>
              <a:rPr lang="en" sz="2600" b="1">
                <a:latin typeface="Helvetica Neue" charset="0"/>
                <a:ea typeface="Helvetica Neue" charset="0"/>
                <a:cs typeface="Helvetica Neue" charset="0"/>
              </a:rPr>
              <a:t>Join Relationships</a:t>
            </a:r>
            <a:endParaRPr sz="2600" b="1" dirty="0">
              <a:latin typeface="Helvetica Neue" charset="0"/>
              <a:ea typeface="Helvetica Neue" charset="0"/>
              <a:cs typeface="Helvetica Neue" charset="0"/>
            </a:endParaRPr>
          </a:p>
        </p:txBody>
      </p:sp>
      <p:sp>
        <p:nvSpPr>
          <p:cNvPr id="375" name="Google Shape;375;p46"/>
          <p:cNvSpPr/>
          <p:nvPr/>
        </p:nvSpPr>
        <p:spPr>
          <a:xfrm>
            <a:off x="6832787" y="1036348"/>
            <a:ext cx="267900" cy="180600"/>
          </a:xfrm>
          <a:prstGeom prst="wedgeRectCallout">
            <a:avLst>
              <a:gd name="adj1" fmla="val -66659"/>
              <a:gd name="adj2" fmla="val 113227"/>
            </a:avLst>
          </a:prstGeom>
          <a:solidFill>
            <a:srgbClr val="D3EF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latin typeface="Helvetica Neue Light"/>
                <a:ea typeface="Helvetica Neue Light"/>
                <a:cs typeface="Helvetica Neue Light"/>
                <a:sym typeface="Helvetica Neue Light"/>
              </a:rPr>
              <a:t>2</a:t>
            </a:r>
            <a:endParaRPr sz="1000" dirty="0">
              <a:latin typeface="Helvetica Neue Light"/>
              <a:ea typeface="Helvetica Neue Light"/>
              <a:cs typeface="Helvetica Neue Light"/>
              <a:sym typeface="Helvetica Neue Light"/>
            </a:endParaRPr>
          </a:p>
        </p:txBody>
      </p:sp>
      <p:sp>
        <p:nvSpPr>
          <p:cNvPr id="376" name="Google Shape;376;p46"/>
          <p:cNvSpPr/>
          <p:nvPr/>
        </p:nvSpPr>
        <p:spPr>
          <a:xfrm>
            <a:off x="4902090" y="1877356"/>
            <a:ext cx="267900" cy="180600"/>
          </a:xfrm>
          <a:prstGeom prst="wedgeRectCallout">
            <a:avLst>
              <a:gd name="adj1" fmla="val -66659"/>
              <a:gd name="adj2" fmla="val 113227"/>
            </a:avLst>
          </a:prstGeom>
          <a:solidFill>
            <a:srgbClr val="D3EF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Helvetica Neue Light"/>
                <a:ea typeface="Helvetica Neue Light"/>
                <a:cs typeface="Helvetica Neue Light"/>
                <a:sym typeface="Helvetica Neue Light"/>
              </a:rPr>
              <a:t>1</a:t>
            </a:r>
            <a:endParaRPr sz="1000">
              <a:latin typeface="Helvetica Neue Light"/>
              <a:ea typeface="Helvetica Neue Light"/>
              <a:cs typeface="Helvetica Neue Light"/>
              <a:sym typeface="Helvetica Neue Light"/>
            </a:endParaRPr>
          </a:p>
        </p:txBody>
      </p:sp>
      <p:sp>
        <p:nvSpPr>
          <p:cNvPr id="10" name="Google Shape;375;p46">
            <a:extLst>
              <a:ext uri="{FF2B5EF4-FFF2-40B4-BE49-F238E27FC236}">
                <a16:creationId xmlns:a16="http://schemas.microsoft.com/office/drawing/2014/main" id="{C0801DA8-4F4E-504A-A4E3-6F51558616BA}"/>
              </a:ext>
            </a:extLst>
          </p:cNvPr>
          <p:cNvSpPr/>
          <p:nvPr/>
        </p:nvSpPr>
        <p:spPr>
          <a:xfrm>
            <a:off x="8686798" y="2282218"/>
            <a:ext cx="267900" cy="180600"/>
          </a:xfrm>
          <a:prstGeom prst="wedgeRectCallout">
            <a:avLst>
              <a:gd name="adj1" fmla="val -66659"/>
              <a:gd name="adj2" fmla="val 113227"/>
            </a:avLst>
          </a:prstGeom>
          <a:solidFill>
            <a:srgbClr val="D3EF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latin typeface="Helvetica Neue Light"/>
                <a:ea typeface="Helvetica Neue Light"/>
                <a:cs typeface="Helvetica Neue Light"/>
                <a:sym typeface="Helvetica Neue Light"/>
              </a:rPr>
              <a:t>3</a:t>
            </a:r>
            <a:endParaRPr sz="1000" dirty="0">
              <a:latin typeface="Helvetica Neue Light"/>
              <a:ea typeface="Helvetica Neue Light"/>
              <a:cs typeface="Helvetica Neue Light"/>
              <a:sym typeface="Helvetica Neue Light"/>
            </a:endParaRPr>
          </a:p>
        </p:txBody>
      </p:sp>
    </p:spTree>
    <p:extLst>
      <p:ext uri="{BB962C8B-B14F-4D97-AF65-F5344CB8AC3E}">
        <p14:creationId xmlns:p14="http://schemas.microsoft.com/office/powerpoint/2010/main" val="30212267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Edit the connection</a:t>
            </a:r>
          </a:p>
        </p:txBody>
      </p:sp>
      <p:sp>
        <p:nvSpPr>
          <p:cNvPr id="6" name="Google Shape;271;p2"/>
          <p:cNvSpPr txBox="1">
            <a:spLocks noGrp="1"/>
          </p:cNvSpPr>
          <p:nvPr>
            <p:ph type="body" idx="1"/>
          </p:nvPr>
        </p:nvSpPr>
        <p:spPr>
          <a:xfrm>
            <a:off x="304799" y="899144"/>
            <a:ext cx="8565823" cy="1221719"/>
          </a:xfrm>
          <a:prstGeom prst="rect">
            <a:avLst/>
          </a:prstGeom>
          <a:noFill/>
          <a:ln>
            <a:noFill/>
          </a:ln>
        </p:spPr>
        <p:txBody>
          <a:bodyPr spcFirstLastPara="1" wrap="square" lIns="91425" tIns="91425" rIns="91425" bIns="91425" anchor="t" anchorCtr="0">
            <a:noAutofit/>
          </a:bodyPr>
          <a:lstStyle/>
          <a:p>
            <a:pPr marL="114300" lvl="0" indent="0" algn="l" rtl="0">
              <a:lnSpc>
                <a:spcPct val="120000"/>
              </a:lnSpc>
              <a:spcBef>
                <a:spcPts val="480"/>
              </a:spcBef>
              <a:spcAft>
                <a:spcPts val="0"/>
              </a:spcAft>
              <a:buClr>
                <a:schemeClr val="dk1"/>
              </a:buClr>
              <a:buSzPts val="1800"/>
              <a:buNone/>
            </a:pPr>
            <a:r>
              <a:rPr lang="en-US" sz="1800" dirty="0">
                <a:latin typeface="Helvetica Neue Light" panose="02000403000000020004" pitchFamily="2" charset="0"/>
                <a:ea typeface="Helvetica Neue Light" panose="02000403000000020004" pitchFamily="2" charset="0"/>
                <a:sym typeface="Helvetica Neue Light"/>
              </a:rPr>
              <a:t>If there are changes to tables or columns in the source database, you must edit the connection in </a:t>
            </a:r>
            <a:r>
              <a:rPr lang="en-US" sz="1800" dirty="0" err="1">
                <a:latin typeface="Helvetica Neue Light" panose="02000403000000020004" pitchFamily="2" charset="0"/>
                <a:ea typeface="Helvetica Neue Light" panose="02000403000000020004" pitchFamily="2" charset="0"/>
                <a:sym typeface="Helvetica Neue Light"/>
              </a:rPr>
              <a:t>ThoughtSpot</a:t>
            </a:r>
            <a:r>
              <a:rPr lang="en-US" dirty="0">
                <a:latin typeface="Helvetica Neue Light" panose="02000403000000020004" pitchFamily="2" charset="0"/>
                <a:ea typeface="Helvetica Neue Light" panose="02000403000000020004" pitchFamily="2" charset="0"/>
                <a:sym typeface="Helvetica Neue Light"/>
              </a:rPr>
              <a:t>. T</a:t>
            </a:r>
            <a:r>
              <a:rPr lang="en-US" sz="1800" dirty="0">
                <a:latin typeface="Helvetica Neue Light" panose="02000403000000020004" pitchFamily="2" charset="0"/>
                <a:ea typeface="Helvetica Neue Light" panose="02000403000000020004" pitchFamily="2" charset="0"/>
                <a:sym typeface="Helvetica Neue Light"/>
              </a:rPr>
              <a:t>hese changes will not update automatically. </a:t>
            </a:r>
          </a:p>
          <a:p>
            <a:pPr marL="457200" lvl="0" indent="-342900" algn="l" rtl="0">
              <a:lnSpc>
                <a:spcPct val="120000"/>
              </a:lnSpc>
              <a:spcBef>
                <a:spcPts val="480"/>
              </a:spcBef>
              <a:spcAft>
                <a:spcPts val="0"/>
              </a:spcAft>
              <a:buClr>
                <a:schemeClr val="dk1"/>
              </a:buClr>
              <a:buSzPts val="1800"/>
              <a:buFont typeface="Arial" charset="0"/>
              <a:buChar char="•"/>
            </a:pPr>
            <a:endParaRPr sz="1800" dirty="0">
              <a:latin typeface="Helvetica Neue Light" panose="02000403000000020004" pitchFamily="2" charset="0"/>
              <a:ea typeface="Helvetica Neue Light" panose="02000403000000020004" pitchFamily="2" charset="0"/>
              <a:sym typeface="Helvetica Neue Light"/>
            </a:endParaRPr>
          </a:p>
          <a:p>
            <a:pPr marL="457200" lvl="0" indent="0" algn="l" rtl="0">
              <a:lnSpc>
                <a:spcPct val="150000"/>
              </a:lnSpc>
              <a:spcBef>
                <a:spcPts val="480"/>
              </a:spcBef>
              <a:spcAft>
                <a:spcPts val="0"/>
              </a:spcAft>
              <a:buClr>
                <a:schemeClr val="dk1"/>
              </a:buClr>
              <a:buSzPts val="1800"/>
              <a:buNone/>
            </a:pPr>
            <a:endParaRPr sz="1800" dirty="0">
              <a:latin typeface="Helvetica Neue Light" panose="02000403000000020004" pitchFamily="2" charset="0"/>
              <a:ea typeface="Helvetica Neue Light" panose="02000403000000020004" pitchFamily="2" charset="0"/>
            </a:endParaRPr>
          </a:p>
          <a:p>
            <a:pPr marL="457200" lvl="0" indent="0" algn="l" rtl="0">
              <a:lnSpc>
                <a:spcPct val="150000"/>
              </a:lnSpc>
              <a:spcBef>
                <a:spcPts val="480"/>
              </a:spcBef>
              <a:spcAft>
                <a:spcPts val="0"/>
              </a:spcAft>
              <a:buClr>
                <a:schemeClr val="dk1"/>
              </a:buClr>
              <a:buSzPts val="1800"/>
              <a:buNone/>
            </a:pPr>
            <a:endParaRPr sz="1800" dirty="0">
              <a:latin typeface="Helvetica Neue Light" panose="02000403000000020004" pitchFamily="2" charset="0"/>
              <a:ea typeface="Helvetica Neue Light" panose="02000403000000020004" pitchFamily="2" charset="0"/>
            </a:endParaRPr>
          </a:p>
          <a:p>
            <a:pPr marL="0" lvl="0" indent="0" algn="l" rtl="0">
              <a:lnSpc>
                <a:spcPct val="100000"/>
              </a:lnSpc>
              <a:spcBef>
                <a:spcPts val="480"/>
              </a:spcBef>
              <a:spcAft>
                <a:spcPts val="0"/>
              </a:spcAft>
              <a:buClr>
                <a:schemeClr val="dk1"/>
              </a:buClr>
              <a:buSzPts val="1600"/>
              <a:buNone/>
            </a:pPr>
            <a:endParaRPr dirty="0">
              <a:latin typeface="Helvetica Neue Light" panose="02000403000000020004" pitchFamily="2" charset="0"/>
              <a:ea typeface="Helvetica Neue Light" panose="02000403000000020004" pitchFamily="2" charset="0"/>
            </a:endParaRPr>
          </a:p>
          <a:p>
            <a:pPr marL="342900" lvl="0" indent="-190500" algn="l" rtl="0">
              <a:lnSpc>
                <a:spcPct val="100000"/>
              </a:lnSpc>
              <a:spcBef>
                <a:spcPts val="480"/>
              </a:spcBef>
              <a:spcAft>
                <a:spcPts val="0"/>
              </a:spcAft>
              <a:buClr>
                <a:schemeClr val="dk1"/>
              </a:buClr>
              <a:buSzPts val="1600"/>
              <a:buNone/>
            </a:pPr>
            <a:endParaRPr dirty="0">
              <a:latin typeface="Helvetica Neue Light" panose="02000403000000020004" pitchFamily="2" charset="0"/>
              <a:ea typeface="Helvetica Neue Light" panose="02000403000000020004" pitchFamily="2" charset="0"/>
            </a:endParaRPr>
          </a:p>
          <a:p>
            <a:pPr marL="342900" lvl="0" indent="-190500" algn="l" rtl="0">
              <a:lnSpc>
                <a:spcPct val="100000"/>
              </a:lnSpc>
              <a:spcBef>
                <a:spcPts val="480"/>
              </a:spcBef>
              <a:spcAft>
                <a:spcPts val="0"/>
              </a:spcAft>
              <a:buClr>
                <a:schemeClr val="dk1"/>
              </a:buClr>
              <a:buSzPts val="1600"/>
              <a:buNone/>
            </a:pPr>
            <a:endParaRPr dirty="0">
              <a:latin typeface="Helvetica Neue Light" panose="02000403000000020004" pitchFamily="2" charset="0"/>
              <a:ea typeface="Helvetica Neue Light" panose="02000403000000020004" pitchFamily="2" charset="0"/>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25007"/>
          <a:stretch/>
        </p:blipFill>
        <p:spPr>
          <a:xfrm>
            <a:off x="473284" y="2925516"/>
            <a:ext cx="7912917" cy="1942090"/>
          </a:xfrm>
          <a:prstGeom prst="rect">
            <a:avLst/>
          </a:prstGeom>
          <a:ln>
            <a:solidFill>
              <a:schemeClr val="tx1">
                <a:lumMod val="50000"/>
                <a:lumOff val="50000"/>
              </a:schemeClr>
            </a:solidFill>
          </a:ln>
        </p:spPr>
      </p:pic>
      <p:sp>
        <p:nvSpPr>
          <p:cNvPr id="8" name="Rectangle 7"/>
          <p:cNvSpPr/>
          <p:nvPr/>
        </p:nvSpPr>
        <p:spPr>
          <a:xfrm>
            <a:off x="6564962" y="3052974"/>
            <a:ext cx="1355677" cy="39318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7" name="Google Shape;271;p2"/>
          <p:cNvSpPr txBox="1">
            <a:spLocks/>
          </p:cNvSpPr>
          <p:nvPr/>
        </p:nvSpPr>
        <p:spPr>
          <a:xfrm>
            <a:off x="416722" y="1756788"/>
            <a:ext cx="8049424" cy="9332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320"/>
              </a:spcBef>
              <a:spcAft>
                <a:spcPts val="0"/>
              </a:spcAft>
              <a:buClr>
                <a:schemeClr val="dk1"/>
              </a:buClr>
              <a:buSzPts val="1600"/>
              <a:buFont typeface="Arial"/>
              <a:buChar char="•"/>
              <a:defRPr sz="1800" b="0" i="0" u="none" strike="noStrike" cap="none">
                <a:solidFill>
                  <a:schemeClr val="dk1"/>
                </a:solidFill>
                <a:latin typeface="Helvetica Neue"/>
                <a:ea typeface="Helvetica Neue"/>
                <a:cs typeface="Helvetica Neue"/>
                <a:sym typeface="Helvetica Neue"/>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Helvetica Neue"/>
                <a:ea typeface="Helvetica Neue"/>
                <a:cs typeface="Helvetica Neue"/>
                <a:sym typeface="Helvetica Neue"/>
              </a:defRPr>
            </a:lvl2pPr>
            <a:lvl3pPr marL="1371600" marR="0" lvl="2"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Helvetica Neue"/>
                <a:ea typeface="Helvetica Neue"/>
                <a:cs typeface="Helvetica Neue"/>
                <a:sym typeface="Helvetica Neue"/>
              </a:defRPr>
            </a:lvl3pPr>
            <a:lvl4pPr marL="1828800" marR="0" lvl="3"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indent="-342900">
              <a:lnSpc>
                <a:spcPct val="120000"/>
              </a:lnSpc>
              <a:spcBef>
                <a:spcPts val="480"/>
              </a:spcBef>
              <a:buSzPts val="1800"/>
              <a:buFont typeface="Wingdings" charset="2"/>
              <a:buChar char="Ø"/>
            </a:pPr>
            <a:r>
              <a:rPr lang="en-US" dirty="0">
                <a:latin typeface="Helvetica Neue Light" panose="02000403000000020004" pitchFamily="2" charset="0"/>
                <a:ea typeface="Helvetica Neue Light" panose="02000403000000020004" pitchFamily="2" charset="0"/>
                <a:sym typeface="Helvetica Neue Light"/>
              </a:rPr>
              <a:t>For this reason, it is a best practice to finalize your data model as much as possible before creating the connection!</a:t>
            </a:r>
            <a:endParaRPr lang="en-US" dirty="0">
              <a:latin typeface="Helvetica Neue Light" panose="02000403000000020004" pitchFamily="2" charset="0"/>
              <a:ea typeface="Helvetica Neue Light" panose="02000403000000020004" pitchFamily="2" charset="0"/>
            </a:endParaRPr>
          </a:p>
          <a:p>
            <a:pPr marL="0" indent="0">
              <a:spcBef>
                <a:spcPts val="480"/>
              </a:spcBef>
              <a:buFont typeface="Arial"/>
              <a:buNone/>
            </a:pPr>
            <a:endParaRPr lang="en-US" dirty="0">
              <a:latin typeface="Helvetica Neue Light" panose="02000403000000020004" pitchFamily="2" charset="0"/>
              <a:ea typeface="Helvetica Neue Light" panose="02000403000000020004" pitchFamily="2" charset="0"/>
            </a:endParaRPr>
          </a:p>
          <a:p>
            <a:pPr marL="342900" indent="-190500">
              <a:spcBef>
                <a:spcPts val="480"/>
              </a:spcBef>
              <a:buFont typeface="Arial"/>
              <a:buNone/>
            </a:pPr>
            <a:endParaRPr lang="en-US" dirty="0">
              <a:latin typeface="Helvetica Neue Light" panose="02000403000000020004" pitchFamily="2" charset="0"/>
              <a:ea typeface="Helvetica Neue Light" panose="02000403000000020004" pitchFamily="2" charset="0"/>
            </a:endParaRPr>
          </a:p>
          <a:p>
            <a:pPr marL="342900" indent="-190500">
              <a:spcBef>
                <a:spcPts val="480"/>
              </a:spcBef>
              <a:buFont typeface="Arial"/>
              <a:buNone/>
            </a:pPr>
            <a:endParaRPr lang="en-US"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55194674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Edit the connection (cont.)</a:t>
            </a:r>
          </a:p>
        </p:txBody>
      </p:sp>
      <p:sp>
        <p:nvSpPr>
          <p:cNvPr id="6" name="Google Shape;271;p2"/>
          <p:cNvSpPr txBox="1">
            <a:spLocks noGrp="1"/>
          </p:cNvSpPr>
          <p:nvPr>
            <p:ph type="body" idx="1"/>
          </p:nvPr>
        </p:nvSpPr>
        <p:spPr>
          <a:xfrm>
            <a:off x="276520" y="897453"/>
            <a:ext cx="8410280" cy="3126318"/>
          </a:xfrm>
          <a:prstGeom prst="rect">
            <a:avLst/>
          </a:prstGeom>
          <a:noFill/>
          <a:ln>
            <a:noFill/>
          </a:ln>
        </p:spPr>
        <p:txBody>
          <a:bodyPr spcFirstLastPara="1" wrap="square" lIns="91425" tIns="91425" rIns="91425" bIns="91425" anchor="t" anchorCtr="0">
            <a:noAutofit/>
          </a:bodyPr>
          <a:lstStyle/>
          <a:p>
            <a:pPr marL="114300" lvl="0" indent="0" algn="l" rtl="0">
              <a:lnSpc>
                <a:spcPct val="120000"/>
              </a:lnSpc>
              <a:spcBef>
                <a:spcPts val="480"/>
              </a:spcBef>
              <a:spcAft>
                <a:spcPts val="0"/>
              </a:spcAft>
              <a:buClr>
                <a:schemeClr val="dk1"/>
              </a:buClr>
              <a:buSzPts val="1800"/>
              <a:buNone/>
            </a:pPr>
            <a:r>
              <a:rPr lang="en-US" sz="1800" dirty="0">
                <a:latin typeface="Helvetica Neue Light" panose="02000403000000020004" pitchFamily="2" charset="0"/>
                <a:ea typeface="Helvetica Neue Light" panose="02000403000000020004" pitchFamily="2" charset="0"/>
                <a:sym typeface="Helvetica Neue Light"/>
              </a:rPr>
              <a:t>Edit the connection in </a:t>
            </a:r>
            <a:r>
              <a:rPr lang="en-US" sz="1800" dirty="0" err="1">
                <a:latin typeface="Helvetica Neue Light" panose="02000403000000020004" pitchFamily="2" charset="0"/>
                <a:ea typeface="Helvetica Neue Light" panose="02000403000000020004" pitchFamily="2" charset="0"/>
                <a:sym typeface="Helvetica Neue Light"/>
              </a:rPr>
              <a:t>ThoughtSpot</a:t>
            </a:r>
            <a:r>
              <a:rPr lang="en-US" sz="1800" dirty="0">
                <a:latin typeface="Helvetica Neue Light" panose="02000403000000020004" pitchFamily="2" charset="0"/>
                <a:ea typeface="Helvetica Neue Light" panose="02000403000000020004" pitchFamily="2" charset="0"/>
                <a:sym typeface="Helvetica Neue Light"/>
              </a:rPr>
              <a:t> to add, remove, re-name, or edit tables and columns that were altered in the source database. </a:t>
            </a:r>
          </a:p>
          <a:p>
            <a:pPr marL="400050" indent="-285750">
              <a:lnSpc>
                <a:spcPct val="120000"/>
              </a:lnSpc>
              <a:spcBef>
                <a:spcPts val="480"/>
              </a:spcBef>
              <a:buSzPts val="1800"/>
            </a:pPr>
            <a:r>
              <a:rPr lang="en-US" dirty="0">
                <a:latin typeface="Helvetica Neue Light" panose="02000403000000020004" pitchFamily="2" charset="0"/>
                <a:ea typeface="Helvetica Neue Light" panose="02000403000000020004" pitchFamily="2" charset="0"/>
                <a:sym typeface="Helvetica Neue Light"/>
              </a:rPr>
              <a:t>If there are existing Answers or </a:t>
            </a:r>
            <a:r>
              <a:rPr lang="en-US" dirty="0" err="1">
                <a:latin typeface="Helvetica Neue Light" panose="02000403000000020004" pitchFamily="2" charset="0"/>
                <a:ea typeface="Helvetica Neue Light" panose="02000403000000020004" pitchFamily="2" charset="0"/>
                <a:sym typeface="Helvetica Neue Light"/>
              </a:rPr>
              <a:t>Pinboards</a:t>
            </a:r>
            <a:r>
              <a:rPr lang="en-US" dirty="0">
                <a:latin typeface="Helvetica Neue Light" panose="02000403000000020004" pitchFamily="2" charset="0"/>
                <a:ea typeface="Helvetica Neue Light" panose="02000403000000020004" pitchFamily="2" charset="0"/>
                <a:sym typeface="Helvetica Neue Light"/>
              </a:rPr>
              <a:t> in </a:t>
            </a:r>
            <a:r>
              <a:rPr lang="en-US" dirty="0" err="1">
                <a:latin typeface="Helvetica Neue Light" panose="02000403000000020004" pitchFamily="2" charset="0"/>
                <a:ea typeface="Helvetica Neue Light" panose="02000403000000020004" pitchFamily="2" charset="0"/>
                <a:sym typeface="Helvetica Neue Light"/>
              </a:rPr>
              <a:t>ThoughtSpot</a:t>
            </a:r>
            <a:r>
              <a:rPr lang="en-US" dirty="0">
                <a:latin typeface="Helvetica Neue Light" panose="02000403000000020004" pitchFamily="2" charset="0"/>
                <a:ea typeface="Helvetica Neue Light" panose="02000403000000020004" pitchFamily="2" charset="0"/>
                <a:sym typeface="Helvetica Neue Light"/>
              </a:rPr>
              <a:t> that contain a field that has been dropped in the source database, it will report an error. Update these objects to remove the dropped table or columns.</a:t>
            </a:r>
          </a:p>
          <a:p>
            <a:pPr marL="400050" indent="-285750">
              <a:lnSpc>
                <a:spcPct val="120000"/>
              </a:lnSpc>
              <a:spcBef>
                <a:spcPts val="480"/>
              </a:spcBef>
              <a:buSzPts val="1800"/>
            </a:pPr>
            <a:endParaRPr lang="en-US" dirty="0">
              <a:latin typeface="Helvetica Neue Light" panose="02000403000000020004" pitchFamily="2" charset="0"/>
              <a:ea typeface="Helvetica Neue Light" panose="02000403000000020004" pitchFamily="2" charset="0"/>
              <a:sym typeface="Helvetica Neue Light"/>
            </a:endParaRPr>
          </a:p>
          <a:p>
            <a:pPr marL="400050" indent="-285750">
              <a:lnSpc>
                <a:spcPct val="120000"/>
              </a:lnSpc>
              <a:spcBef>
                <a:spcPts val="480"/>
              </a:spcBef>
              <a:buSzPts val="1800"/>
            </a:pPr>
            <a:endParaRPr lang="en-US" dirty="0">
              <a:latin typeface="Helvetica Neue Light" panose="02000403000000020004" pitchFamily="2" charset="0"/>
              <a:ea typeface="Helvetica Neue Light" panose="02000403000000020004" pitchFamily="2" charset="0"/>
              <a:sym typeface="Helvetica Neue Light"/>
            </a:endParaRPr>
          </a:p>
          <a:p>
            <a:pPr marL="400050" indent="-285750">
              <a:lnSpc>
                <a:spcPct val="120000"/>
              </a:lnSpc>
              <a:spcBef>
                <a:spcPts val="480"/>
              </a:spcBef>
              <a:buSzPts val="1800"/>
            </a:pPr>
            <a:endParaRPr lang="en-US" dirty="0">
              <a:latin typeface="Helvetica Neue Light" panose="02000403000000020004" pitchFamily="2" charset="0"/>
              <a:ea typeface="Helvetica Neue Light" panose="02000403000000020004" pitchFamily="2" charset="0"/>
              <a:sym typeface="Helvetica Neue Light"/>
            </a:endParaRPr>
          </a:p>
          <a:p>
            <a:pPr marL="457200" lvl="0" indent="0" algn="l" rtl="0">
              <a:lnSpc>
                <a:spcPct val="150000"/>
              </a:lnSpc>
              <a:spcBef>
                <a:spcPts val="480"/>
              </a:spcBef>
              <a:spcAft>
                <a:spcPts val="0"/>
              </a:spcAft>
              <a:buClr>
                <a:schemeClr val="dk1"/>
              </a:buClr>
              <a:buSzPts val="1800"/>
              <a:buNone/>
            </a:pPr>
            <a:endParaRPr sz="1800" dirty="0">
              <a:latin typeface="Helvetica Neue Light" panose="02000403000000020004" pitchFamily="2" charset="0"/>
              <a:ea typeface="Helvetica Neue Light" panose="02000403000000020004" pitchFamily="2" charset="0"/>
            </a:endParaRPr>
          </a:p>
          <a:p>
            <a:pPr marL="457200" lvl="0" indent="0" algn="l" rtl="0">
              <a:lnSpc>
                <a:spcPct val="150000"/>
              </a:lnSpc>
              <a:spcBef>
                <a:spcPts val="480"/>
              </a:spcBef>
              <a:spcAft>
                <a:spcPts val="0"/>
              </a:spcAft>
              <a:buClr>
                <a:schemeClr val="dk1"/>
              </a:buClr>
              <a:buSzPts val="1800"/>
              <a:buNone/>
            </a:pPr>
            <a:endParaRPr sz="1800" dirty="0">
              <a:latin typeface="Helvetica Neue Light" panose="02000403000000020004" pitchFamily="2" charset="0"/>
              <a:ea typeface="Helvetica Neue Light" panose="02000403000000020004" pitchFamily="2" charset="0"/>
            </a:endParaRPr>
          </a:p>
          <a:p>
            <a:pPr marL="0" lvl="0" indent="0" algn="l" rtl="0">
              <a:lnSpc>
                <a:spcPct val="100000"/>
              </a:lnSpc>
              <a:spcBef>
                <a:spcPts val="480"/>
              </a:spcBef>
              <a:spcAft>
                <a:spcPts val="0"/>
              </a:spcAft>
              <a:buClr>
                <a:schemeClr val="dk1"/>
              </a:buClr>
              <a:buSzPts val="1600"/>
              <a:buNone/>
            </a:pPr>
            <a:endParaRPr dirty="0">
              <a:latin typeface="Helvetica Neue Light" panose="02000403000000020004" pitchFamily="2" charset="0"/>
              <a:ea typeface="Helvetica Neue Light" panose="02000403000000020004" pitchFamily="2" charset="0"/>
            </a:endParaRPr>
          </a:p>
          <a:p>
            <a:pPr marL="342900" lvl="0" indent="-190500" algn="l" rtl="0">
              <a:lnSpc>
                <a:spcPct val="100000"/>
              </a:lnSpc>
              <a:spcBef>
                <a:spcPts val="480"/>
              </a:spcBef>
              <a:spcAft>
                <a:spcPts val="0"/>
              </a:spcAft>
              <a:buClr>
                <a:schemeClr val="dk1"/>
              </a:buClr>
              <a:buSzPts val="1600"/>
              <a:buNone/>
            </a:pPr>
            <a:endParaRPr dirty="0">
              <a:latin typeface="Helvetica Neue Light" panose="02000403000000020004" pitchFamily="2" charset="0"/>
              <a:ea typeface="Helvetica Neue Light" panose="02000403000000020004" pitchFamily="2" charset="0"/>
            </a:endParaRPr>
          </a:p>
          <a:p>
            <a:pPr marL="342900" lvl="0" indent="-190500" algn="l" rtl="0">
              <a:lnSpc>
                <a:spcPct val="100000"/>
              </a:lnSpc>
              <a:spcBef>
                <a:spcPts val="480"/>
              </a:spcBef>
              <a:spcAft>
                <a:spcPts val="0"/>
              </a:spcAft>
              <a:buClr>
                <a:schemeClr val="dk1"/>
              </a:buClr>
              <a:buSzPts val="1600"/>
              <a:buNone/>
            </a:pPr>
            <a:endParaRPr dirty="0">
              <a:latin typeface="Helvetica Neue Light" panose="02000403000000020004" pitchFamily="2" charset="0"/>
              <a:ea typeface="Helvetica Neue Light" panose="02000403000000020004" pitchFamily="2" charset="0"/>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0919" t="46453" r="22179" b="7657"/>
          <a:stretch/>
        </p:blipFill>
        <p:spPr>
          <a:xfrm>
            <a:off x="2708176" y="2950590"/>
            <a:ext cx="3466517" cy="1976094"/>
          </a:xfrm>
          <a:prstGeom prst="rect">
            <a:avLst/>
          </a:prstGeom>
          <a:ln>
            <a:solidFill>
              <a:schemeClr val="tx1">
                <a:lumMod val="50000"/>
                <a:lumOff val="50000"/>
              </a:schemeClr>
            </a:solidFill>
          </a:ln>
        </p:spPr>
      </p:pic>
    </p:spTree>
    <p:extLst>
      <p:ext uri="{BB962C8B-B14F-4D97-AF65-F5344CB8AC3E}">
        <p14:creationId xmlns:p14="http://schemas.microsoft.com/office/powerpoint/2010/main" val="69232980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Remap a connection</a:t>
            </a:r>
          </a:p>
        </p:txBody>
      </p:sp>
      <p:sp>
        <p:nvSpPr>
          <p:cNvPr id="6" name="Google Shape;271;p2"/>
          <p:cNvSpPr txBox="1">
            <a:spLocks noGrp="1"/>
          </p:cNvSpPr>
          <p:nvPr>
            <p:ph type="body" idx="1"/>
          </p:nvPr>
        </p:nvSpPr>
        <p:spPr>
          <a:xfrm>
            <a:off x="304800" y="899144"/>
            <a:ext cx="8229600" cy="3126318"/>
          </a:xfrm>
          <a:prstGeom prst="rect">
            <a:avLst/>
          </a:prstGeom>
          <a:noFill/>
          <a:ln>
            <a:noFill/>
          </a:ln>
        </p:spPr>
        <p:txBody>
          <a:bodyPr spcFirstLastPara="1" wrap="square" lIns="91425" tIns="91425" rIns="91425" bIns="91425" anchor="t" anchorCtr="0">
            <a:noAutofit/>
          </a:bodyPr>
          <a:lstStyle/>
          <a:p>
            <a:pPr marL="114300" lvl="0" indent="0">
              <a:lnSpc>
                <a:spcPct val="120000"/>
              </a:lnSpc>
              <a:spcBef>
                <a:spcPts val="480"/>
              </a:spcBef>
              <a:buSzPts val="1800"/>
              <a:buNone/>
            </a:pPr>
            <a:r>
              <a:rPr lang="en-US" dirty="0">
                <a:latin typeface="Helvetica Neue Light" panose="02000403000000020004" pitchFamily="2" charset="0"/>
                <a:ea typeface="Helvetica Neue Light" panose="02000403000000020004" pitchFamily="2" charset="0"/>
              </a:rPr>
              <a:t>You may also remap a connection by editing the mapping </a:t>
            </a:r>
            <a:r>
              <a:rPr lang="en-US" dirty="0" err="1">
                <a:latin typeface="Helvetica Neue Light" panose="02000403000000020004" pitchFamily="2" charset="0"/>
                <a:ea typeface="Helvetica Neue Light" panose="02000403000000020004" pitchFamily="2" charset="0"/>
              </a:rPr>
              <a:t>yaml</a:t>
            </a:r>
            <a:r>
              <a:rPr lang="en-US" dirty="0">
                <a:latin typeface="Helvetica Neue Light" panose="02000403000000020004" pitchFamily="2" charset="0"/>
                <a:ea typeface="Helvetica Neue Light" panose="02000403000000020004" pitchFamily="2" charset="0"/>
              </a:rPr>
              <a:t> file that was created when you added the connection. For example, you can remap the existing table or column to a different table or column in an existing database connection. </a:t>
            </a:r>
            <a:endParaRPr sz="1800" dirty="0">
              <a:latin typeface="Helvetica Neue Light" panose="02000403000000020004" pitchFamily="2" charset="0"/>
              <a:ea typeface="Helvetica Neue Light" panose="02000403000000020004" pitchFamily="2" charset="0"/>
            </a:endParaRPr>
          </a:p>
          <a:p>
            <a:pPr marL="457200" lvl="0" indent="0" algn="l" rtl="0">
              <a:lnSpc>
                <a:spcPct val="150000"/>
              </a:lnSpc>
              <a:spcBef>
                <a:spcPts val="480"/>
              </a:spcBef>
              <a:spcAft>
                <a:spcPts val="0"/>
              </a:spcAft>
              <a:buClr>
                <a:schemeClr val="dk1"/>
              </a:buClr>
              <a:buSzPts val="1800"/>
              <a:buNone/>
            </a:pPr>
            <a:endParaRPr sz="1800" dirty="0">
              <a:latin typeface="Helvetica Neue Light" panose="02000403000000020004" pitchFamily="2" charset="0"/>
              <a:ea typeface="Helvetica Neue Light" panose="02000403000000020004" pitchFamily="2" charset="0"/>
            </a:endParaRPr>
          </a:p>
          <a:p>
            <a:pPr marL="0" lvl="0" indent="0" algn="l" rtl="0">
              <a:lnSpc>
                <a:spcPct val="100000"/>
              </a:lnSpc>
              <a:spcBef>
                <a:spcPts val="480"/>
              </a:spcBef>
              <a:spcAft>
                <a:spcPts val="0"/>
              </a:spcAft>
              <a:buClr>
                <a:schemeClr val="dk1"/>
              </a:buClr>
              <a:buSzPts val="1600"/>
              <a:buNone/>
            </a:pPr>
            <a:endParaRPr dirty="0">
              <a:latin typeface="Helvetica Neue Light" panose="02000403000000020004" pitchFamily="2" charset="0"/>
              <a:ea typeface="Helvetica Neue Light" panose="02000403000000020004" pitchFamily="2" charset="0"/>
            </a:endParaRPr>
          </a:p>
          <a:p>
            <a:pPr marL="342900" lvl="0" indent="-190500" algn="l" rtl="0">
              <a:lnSpc>
                <a:spcPct val="100000"/>
              </a:lnSpc>
              <a:spcBef>
                <a:spcPts val="480"/>
              </a:spcBef>
              <a:spcAft>
                <a:spcPts val="0"/>
              </a:spcAft>
              <a:buClr>
                <a:schemeClr val="dk1"/>
              </a:buClr>
              <a:buSzPts val="1600"/>
              <a:buNone/>
            </a:pPr>
            <a:endParaRPr dirty="0">
              <a:latin typeface="Helvetica Neue Light" panose="02000403000000020004" pitchFamily="2" charset="0"/>
              <a:ea typeface="Helvetica Neue Light" panose="02000403000000020004" pitchFamily="2" charset="0"/>
            </a:endParaRPr>
          </a:p>
          <a:p>
            <a:pPr marL="342900" lvl="0" indent="-190500" algn="l" rtl="0">
              <a:lnSpc>
                <a:spcPct val="100000"/>
              </a:lnSpc>
              <a:spcBef>
                <a:spcPts val="480"/>
              </a:spcBef>
              <a:spcAft>
                <a:spcPts val="0"/>
              </a:spcAft>
              <a:buClr>
                <a:schemeClr val="dk1"/>
              </a:buClr>
              <a:buSzPts val="1600"/>
              <a:buNone/>
            </a:pPr>
            <a:endParaRPr dirty="0">
              <a:latin typeface="Helvetica Neue Light" panose="02000403000000020004" pitchFamily="2" charset="0"/>
              <a:ea typeface="Helvetica Neue Light" panose="02000403000000020004" pitchFamily="2" charset="0"/>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22064"/>
          <a:stretch/>
        </p:blipFill>
        <p:spPr>
          <a:xfrm>
            <a:off x="1119351" y="2502945"/>
            <a:ext cx="6600497" cy="2352832"/>
          </a:xfrm>
          <a:prstGeom prst="rect">
            <a:avLst/>
          </a:prstGeom>
          <a:ln>
            <a:solidFill>
              <a:schemeClr val="tx1">
                <a:lumMod val="50000"/>
                <a:lumOff val="50000"/>
              </a:schemeClr>
            </a:solidFill>
          </a:ln>
        </p:spPr>
      </p:pic>
      <p:sp>
        <p:nvSpPr>
          <p:cNvPr id="7" name="Rectangle 6"/>
          <p:cNvSpPr/>
          <p:nvPr/>
        </p:nvSpPr>
        <p:spPr>
          <a:xfrm>
            <a:off x="6400800" y="3090038"/>
            <a:ext cx="1209626" cy="72473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171280421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Remap a connection (cont.)</a:t>
            </a:r>
          </a:p>
        </p:txBody>
      </p:sp>
      <p:sp>
        <p:nvSpPr>
          <p:cNvPr id="6" name="Google Shape;271;p2"/>
          <p:cNvSpPr txBox="1">
            <a:spLocks noGrp="1"/>
          </p:cNvSpPr>
          <p:nvPr>
            <p:ph type="body" idx="1"/>
          </p:nvPr>
        </p:nvSpPr>
        <p:spPr>
          <a:xfrm>
            <a:off x="304800" y="899144"/>
            <a:ext cx="4172607" cy="3126318"/>
          </a:xfrm>
          <a:prstGeom prst="rect">
            <a:avLst/>
          </a:prstGeom>
          <a:noFill/>
          <a:ln>
            <a:noFill/>
          </a:ln>
        </p:spPr>
        <p:txBody>
          <a:bodyPr spcFirstLastPara="1" wrap="square" lIns="91425" tIns="91425" rIns="91425" bIns="91425" anchor="t" anchorCtr="0">
            <a:noAutofit/>
          </a:bodyPr>
          <a:lstStyle/>
          <a:p>
            <a:pPr marL="114300" lvl="0" indent="0">
              <a:lnSpc>
                <a:spcPct val="120000"/>
              </a:lnSpc>
              <a:spcBef>
                <a:spcPts val="480"/>
              </a:spcBef>
              <a:buSzPts val="1800"/>
              <a:buNone/>
            </a:pPr>
            <a:r>
              <a:rPr lang="en-US" dirty="0">
                <a:latin typeface="Helvetica Neue Light" panose="02000403000000020004" pitchFamily="2" charset="0"/>
                <a:ea typeface="Helvetica Neue Light" panose="02000403000000020004" pitchFamily="2" charset="0"/>
              </a:rPr>
              <a:t>Edit this file to map a table or column to a different table or column in your source database.</a:t>
            </a:r>
          </a:p>
          <a:p>
            <a:pPr marL="114300" lvl="0" indent="0">
              <a:lnSpc>
                <a:spcPct val="120000"/>
              </a:lnSpc>
              <a:spcBef>
                <a:spcPts val="480"/>
              </a:spcBef>
              <a:buSzPts val="1800"/>
              <a:buNone/>
            </a:pPr>
            <a:endParaRPr lang="en-US" dirty="0">
              <a:latin typeface="Helvetica Neue Light" panose="02000403000000020004" pitchFamily="2" charset="0"/>
              <a:ea typeface="Helvetica Neue Light" panose="02000403000000020004" pitchFamily="2" charset="0"/>
            </a:endParaRPr>
          </a:p>
          <a:p>
            <a:pPr marL="114300" lvl="0" indent="0">
              <a:lnSpc>
                <a:spcPct val="120000"/>
              </a:lnSpc>
              <a:spcBef>
                <a:spcPts val="480"/>
              </a:spcBef>
              <a:buSzPts val="1800"/>
              <a:buNone/>
            </a:pPr>
            <a:r>
              <a:rPr lang="en-US" dirty="0">
                <a:latin typeface="Helvetica Neue Light" panose="02000403000000020004" pitchFamily="2" charset="0"/>
                <a:ea typeface="Helvetica Neue Light" panose="02000403000000020004" pitchFamily="2" charset="0"/>
              </a:rPr>
              <a:t>Edit the file, save, and re-upload to </a:t>
            </a:r>
            <a:r>
              <a:rPr lang="en-US" dirty="0" err="1">
                <a:latin typeface="Helvetica Neue Light" panose="02000403000000020004" pitchFamily="2" charset="0"/>
                <a:ea typeface="Helvetica Neue Light" panose="02000403000000020004" pitchFamily="2" charset="0"/>
              </a:rPr>
              <a:t>ThoughtSpot</a:t>
            </a:r>
            <a:r>
              <a:rPr lang="en-US" dirty="0">
                <a:latin typeface="Helvetica Neue Light" panose="02000403000000020004" pitchFamily="2" charset="0"/>
                <a:ea typeface="Helvetica Neue Light" panose="02000403000000020004" pitchFamily="2" charset="0"/>
              </a:rPr>
              <a:t> to save these updates.</a:t>
            </a:r>
          </a:p>
          <a:p>
            <a:pPr marL="457200" lvl="0" indent="0" algn="l" rtl="0">
              <a:lnSpc>
                <a:spcPct val="150000"/>
              </a:lnSpc>
              <a:spcBef>
                <a:spcPts val="480"/>
              </a:spcBef>
              <a:spcAft>
                <a:spcPts val="0"/>
              </a:spcAft>
              <a:buClr>
                <a:schemeClr val="dk1"/>
              </a:buClr>
              <a:buSzPts val="1800"/>
              <a:buNone/>
            </a:pPr>
            <a:endParaRPr sz="1800" dirty="0">
              <a:latin typeface="Helvetica Neue Light" panose="02000403000000020004" pitchFamily="2" charset="0"/>
              <a:ea typeface="Helvetica Neue Light" panose="02000403000000020004" pitchFamily="2" charset="0"/>
            </a:endParaRPr>
          </a:p>
          <a:p>
            <a:pPr marL="0" lvl="0" indent="0" algn="l" rtl="0">
              <a:lnSpc>
                <a:spcPct val="100000"/>
              </a:lnSpc>
              <a:spcBef>
                <a:spcPts val="480"/>
              </a:spcBef>
              <a:spcAft>
                <a:spcPts val="0"/>
              </a:spcAft>
              <a:buClr>
                <a:schemeClr val="dk1"/>
              </a:buClr>
              <a:buSzPts val="1600"/>
              <a:buNone/>
            </a:pPr>
            <a:endParaRPr dirty="0">
              <a:latin typeface="Helvetica Neue Light" panose="02000403000000020004" pitchFamily="2" charset="0"/>
              <a:ea typeface="Helvetica Neue Light" panose="02000403000000020004" pitchFamily="2" charset="0"/>
            </a:endParaRPr>
          </a:p>
          <a:p>
            <a:pPr marL="342900" lvl="0" indent="-190500" algn="l" rtl="0">
              <a:lnSpc>
                <a:spcPct val="100000"/>
              </a:lnSpc>
              <a:spcBef>
                <a:spcPts val="480"/>
              </a:spcBef>
              <a:spcAft>
                <a:spcPts val="0"/>
              </a:spcAft>
              <a:buClr>
                <a:schemeClr val="dk1"/>
              </a:buClr>
              <a:buSzPts val="1600"/>
              <a:buNone/>
            </a:pPr>
            <a:endParaRPr dirty="0">
              <a:latin typeface="Helvetica Neue Light" panose="02000403000000020004" pitchFamily="2" charset="0"/>
              <a:ea typeface="Helvetica Neue Light" panose="02000403000000020004" pitchFamily="2" charset="0"/>
            </a:endParaRPr>
          </a:p>
          <a:p>
            <a:pPr marL="342900" lvl="0" indent="-190500" algn="l" rtl="0">
              <a:lnSpc>
                <a:spcPct val="100000"/>
              </a:lnSpc>
              <a:spcBef>
                <a:spcPts val="480"/>
              </a:spcBef>
              <a:spcAft>
                <a:spcPts val="0"/>
              </a:spcAft>
              <a:buClr>
                <a:schemeClr val="dk1"/>
              </a:buClr>
              <a:buSzPts val="1600"/>
              <a:buNone/>
            </a:pPr>
            <a:endParaRPr dirty="0">
              <a:latin typeface="Helvetica Neue Light" panose="02000403000000020004" pitchFamily="2" charset="0"/>
              <a:ea typeface="Helvetica Neue Light" panose="02000403000000020004" pitchFamily="2" charset="0"/>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19099" b="20306"/>
          <a:stretch/>
        </p:blipFill>
        <p:spPr>
          <a:xfrm>
            <a:off x="4673162" y="899144"/>
            <a:ext cx="4376245" cy="4099034"/>
          </a:xfrm>
          <a:prstGeom prst="rect">
            <a:avLst/>
          </a:prstGeom>
        </p:spPr>
      </p:pic>
    </p:spTree>
    <p:extLst>
      <p:ext uri="{BB962C8B-B14F-4D97-AF65-F5344CB8AC3E}">
        <p14:creationId xmlns:p14="http://schemas.microsoft.com/office/powerpoint/2010/main" val="7295568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Considerations</a:t>
            </a:r>
          </a:p>
        </p:txBody>
      </p:sp>
      <p:sp>
        <p:nvSpPr>
          <p:cNvPr id="3" name="Text Placeholder 2"/>
          <p:cNvSpPr>
            <a:spLocks noGrp="1"/>
          </p:cNvSpPr>
          <p:nvPr>
            <p:ph type="body" idx="1"/>
          </p:nvPr>
        </p:nvSpPr>
        <p:spPr/>
        <p:txBody>
          <a:bodyPr/>
          <a:lstStyle/>
          <a:p>
            <a:r>
              <a:rPr lang="en-US" dirty="0">
                <a:latin typeface="Helvetica Neue Light" panose="02000403000000020004" pitchFamily="2" charset="0"/>
                <a:ea typeface="Helvetica Neue Light" panose="02000403000000020004" pitchFamily="2" charset="0"/>
              </a:rPr>
              <a:t>Row Level Security must be set in </a:t>
            </a:r>
            <a:r>
              <a:rPr lang="en-US" dirty="0" err="1">
                <a:latin typeface="Helvetica Neue Light" panose="02000403000000020004" pitchFamily="2" charset="0"/>
                <a:ea typeface="Helvetica Neue Light" panose="02000403000000020004" pitchFamily="2" charset="0"/>
              </a:rPr>
              <a:t>ThoughtSpot</a:t>
            </a:r>
            <a:r>
              <a:rPr lang="en-US" dirty="0">
                <a:latin typeface="Helvetica Neue Light" panose="02000403000000020004" pitchFamily="2" charset="0"/>
                <a:ea typeface="Helvetica Neue Light" panose="02000403000000020004" pitchFamily="2" charset="0"/>
              </a:rPr>
              <a:t>, as user’s security permissions from the source database are not carried over.</a:t>
            </a:r>
          </a:p>
          <a:p>
            <a:endParaRPr lang="en-US" sz="800" dirty="0">
              <a:latin typeface="Helvetica Neue Light" panose="02000403000000020004" pitchFamily="2" charset="0"/>
              <a:ea typeface="Helvetica Neue Light" panose="02000403000000020004" pitchFamily="2" charset="0"/>
            </a:endParaRPr>
          </a:p>
          <a:p>
            <a:r>
              <a:rPr lang="en-US" dirty="0">
                <a:solidFill>
                  <a:schemeClr val="tx1"/>
                </a:solidFill>
                <a:latin typeface="Helvetica Neue Light" panose="02000403000000020004" pitchFamily="2" charset="0"/>
                <a:ea typeface="Helvetica Neue Light" panose="02000403000000020004" pitchFamily="2" charset="0"/>
              </a:rPr>
              <a:t>User/group synchronization and object-level security are applied in the same way as with any </a:t>
            </a:r>
            <a:r>
              <a:rPr lang="en-US" dirty="0" err="1">
                <a:solidFill>
                  <a:schemeClr val="tx1"/>
                </a:solidFill>
                <a:latin typeface="Helvetica Neue Light" panose="02000403000000020004" pitchFamily="2" charset="0"/>
                <a:ea typeface="Helvetica Neue Light" panose="02000403000000020004" pitchFamily="2" charset="0"/>
              </a:rPr>
              <a:t>ThoughtSpot</a:t>
            </a:r>
            <a:r>
              <a:rPr lang="en-US" dirty="0">
                <a:solidFill>
                  <a:schemeClr val="tx1"/>
                </a:solidFill>
                <a:latin typeface="Helvetica Neue Light" panose="02000403000000020004" pitchFamily="2" charset="0"/>
                <a:ea typeface="Helvetica Neue Light" panose="02000403000000020004" pitchFamily="2" charset="0"/>
              </a:rPr>
              <a:t> implementation.</a:t>
            </a:r>
          </a:p>
          <a:p>
            <a:endParaRPr lang="en-US" sz="800" dirty="0">
              <a:solidFill>
                <a:schemeClr val="tx1"/>
              </a:solidFill>
              <a:latin typeface="Helvetica Neue Light" panose="02000403000000020004" pitchFamily="2" charset="0"/>
              <a:ea typeface="Helvetica Neue Light" panose="02000403000000020004" pitchFamily="2" charset="0"/>
            </a:endParaRPr>
          </a:p>
          <a:p>
            <a:r>
              <a:rPr lang="en-US" dirty="0">
                <a:solidFill>
                  <a:schemeClr val="tx1"/>
                </a:solidFill>
                <a:latin typeface="Helvetica Neue Light" panose="02000403000000020004" pitchFamily="2" charset="0"/>
                <a:ea typeface="Helvetica Neue Light" panose="02000403000000020004" pitchFamily="2" charset="0"/>
              </a:rPr>
              <a:t>The JDBC connection </a:t>
            </a:r>
            <a:r>
              <a:rPr lang="en-US" dirty="0">
                <a:latin typeface="Helvetica Neue Light" panose="02000403000000020004" pitchFamily="2" charset="0"/>
                <a:ea typeface="Helvetica Neue Light" panose="02000403000000020004" pitchFamily="2" charset="0"/>
              </a:rPr>
              <a:t>to the source database is encrypted.</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9398"/>
          <a:stretch/>
        </p:blipFill>
        <p:spPr>
          <a:xfrm>
            <a:off x="1865586" y="3247696"/>
            <a:ext cx="5412828" cy="1647215"/>
          </a:xfrm>
          <a:prstGeom prst="rect">
            <a:avLst/>
          </a:prstGeom>
          <a:ln>
            <a:solidFill>
              <a:schemeClr val="tx1">
                <a:lumMod val="50000"/>
                <a:lumOff val="50000"/>
              </a:schemeClr>
            </a:solidFill>
          </a:ln>
        </p:spPr>
      </p:pic>
    </p:spTree>
    <p:extLst>
      <p:ext uri="{BB962C8B-B14F-4D97-AF65-F5344CB8AC3E}">
        <p14:creationId xmlns:p14="http://schemas.microsoft.com/office/powerpoint/2010/main" val="16537508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Matrix Comparison</a:t>
            </a:r>
          </a:p>
        </p:txBody>
      </p:sp>
      <p:graphicFrame>
        <p:nvGraphicFramePr>
          <p:cNvPr id="4" name="Table 3"/>
          <p:cNvGraphicFramePr>
            <a:graphicFrameLocks noGrp="1"/>
          </p:cNvGraphicFramePr>
          <p:nvPr>
            <p:extLst>
              <p:ext uri="{D42A27DB-BD31-4B8C-83A1-F6EECF244321}">
                <p14:modId xmlns:p14="http://schemas.microsoft.com/office/powerpoint/2010/main" val="3860658123"/>
              </p:ext>
            </p:extLst>
          </p:nvPr>
        </p:nvGraphicFramePr>
        <p:xfrm>
          <a:off x="439867" y="1087819"/>
          <a:ext cx="8003136" cy="3364581"/>
        </p:xfrm>
        <a:graphic>
          <a:graphicData uri="http://schemas.openxmlformats.org/drawingml/2006/table">
            <a:tbl>
              <a:tblPr/>
              <a:tblGrid>
                <a:gridCol w="5417368">
                  <a:extLst>
                    <a:ext uri="{9D8B030D-6E8A-4147-A177-3AD203B41FA5}">
                      <a16:colId xmlns:a16="http://schemas.microsoft.com/office/drawing/2014/main" val="20000"/>
                    </a:ext>
                  </a:extLst>
                </a:gridCol>
                <a:gridCol w="1156312">
                  <a:extLst>
                    <a:ext uri="{9D8B030D-6E8A-4147-A177-3AD203B41FA5}">
                      <a16:colId xmlns:a16="http://schemas.microsoft.com/office/drawing/2014/main" val="20001"/>
                    </a:ext>
                  </a:extLst>
                </a:gridCol>
                <a:gridCol w="1429456">
                  <a:extLst>
                    <a:ext uri="{9D8B030D-6E8A-4147-A177-3AD203B41FA5}">
                      <a16:colId xmlns:a16="http://schemas.microsoft.com/office/drawing/2014/main" val="20002"/>
                    </a:ext>
                  </a:extLst>
                </a:gridCol>
              </a:tblGrid>
              <a:tr h="363581">
                <a:tc>
                  <a:txBody>
                    <a:bodyPr/>
                    <a:lstStyle/>
                    <a:p>
                      <a:pPr rtl="0" fontAlgn="t">
                        <a:spcBef>
                          <a:spcPts val="0"/>
                        </a:spcBef>
                        <a:spcAft>
                          <a:spcPts val="0"/>
                        </a:spcAft>
                      </a:pPr>
                      <a:r>
                        <a:rPr lang="en-US" sz="1300" b="1" i="0" u="none" strike="noStrike" dirty="0">
                          <a:solidFill>
                            <a:srgbClr val="FFFFFF"/>
                          </a:solidFill>
                          <a:effectLst/>
                          <a:latin typeface="Helvetica Light" charset="0"/>
                          <a:ea typeface="Helvetica Light" charset="0"/>
                          <a:cs typeface="Helvetica Light" charset="0"/>
                        </a:rPr>
                        <a:t>Feature Name</a:t>
                      </a:r>
                      <a:endParaRPr lang="en-US" sz="1300" b="1" i="0" dirty="0">
                        <a:effectLst/>
                        <a:latin typeface="Helvetica Light" charset="0"/>
                        <a:ea typeface="Helvetica Light" charset="0"/>
                        <a:cs typeface="Helvetica Light" charset="0"/>
                      </a:endParaRPr>
                    </a:p>
                  </a:txBody>
                  <a:tcPr marL="45331" marR="45331" marT="45331" marB="45331">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12" cap="flat" cmpd="sng" algn="ctr">
                      <a:solidFill>
                        <a:srgbClr val="666666"/>
                      </a:solidFill>
                      <a:prstDash val="solid"/>
                      <a:round/>
                      <a:headEnd type="none" w="med" len="med"/>
                      <a:tailEnd type="none" w="med" len="med"/>
                    </a:lnB>
                    <a:solidFill>
                      <a:srgbClr val="4E55FD"/>
                    </a:solidFill>
                  </a:tcPr>
                </a:tc>
                <a:tc>
                  <a:txBody>
                    <a:bodyPr/>
                    <a:lstStyle/>
                    <a:p>
                      <a:pPr rtl="0" fontAlgn="t">
                        <a:spcBef>
                          <a:spcPts val="0"/>
                        </a:spcBef>
                        <a:spcAft>
                          <a:spcPts val="0"/>
                        </a:spcAft>
                      </a:pPr>
                      <a:r>
                        <a:rPr lang="en-US" sz="1300" b="1" i="0" u="none" strike="noStrike">
                          <a:solidFill>
                            <a:srgbClr val="FFFFFF"/>
                          </a:solidFill>
                          <a:effectLst/>
                          <a:latin typeface="Helvetica Light" charset="0"/>
                          <a:ea typeface="Helvetica Light" charset="0"/>
                          <a:cs typeface="Helvetica Light" charset="0"/>
                        </a:rPr>
                        <a:t>Falcon</a:t>
                      </a:r>
                      <a:endParaRPr lang="en-US" sz="1300" b="1" i="0">
                        <a:effectLst/>
                        <a:latin typeface="Helvetica Light" charset="0"/>
                        <a:ea typeface="Helvetica Light" charset="0"/>
                        <a:cs typeface="Helvetica Light" charset="0"/>
                      </a:endParaRPr>
                    </a:p>
                  </a:txBody>
                  <a:tcPr marL="45331" marR="45331" marT="45331" marB="45331">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12" cap="flat" cmpd="sng" algn="ctr">
                      <a:solidFill>
                        <a:srgbClr val="666666"/>
                      </a:solidFill>
                      <a:prstDash val="solid"/>
                      <a:round/>
                      <a:headEnd type="none" w="med" len="med"/>
                      <a:tailEnd type="none" w="med" len="med"/>
                    </a:lnB>
                    <a:solidFill>
                      <a:srgbClr val="4E55FD"/>
                    </a:solidFill>
                  </a:tcPr>
                </a:tc>
                <a:tc>
                  <a:txBody>
                    <a:bodyPr/>
                    <a:lstStyle/>
                    <a:p>
                      <a:pPr rtl="0" fontAlgn="t">
                        <a:spcBef>
                          <a:spcPts val="0"/>
                        </a:spcBef>
                        <a:spcAft>
                          <a:spcPts val="0"/>
                        </a:spcAft>
                      </a:pPr>
                      <a:r>
                        <a:rPr lang="it-IT" sz="1300" b="1" i="0" u="none" strike="noStrike" dirty="0" err="1">
                          <a:solidFill>
                            <a:srgbClr val="FFFFFF"/>
                          </a:solidFill>
                          <a:effectLst/>
                          <a:latin typeface="Helvetica Light" charset="0"/>
                          <a:ea typeface="Helvetica Light" charset="0"/>
                          <a:cs typeface="Helvetica Light" charset="0"/>
                        </a:rPr>
                        <a:t>Embrace</a:t>
                      </a:r>
                      <a:r>
                        <a:rPr lang="it-IT" sz="1300" b="1" i="0" u="none" strike="noStrike" dirty="0">
                          <a:solidFill>
                            <a:srgbClr val="FFFFFF"/>
                          </a:solidFill>
                          <a:effectLst/>
                          <a:latin typeface="Helvetica Light" charset="0"/>
                          <a:ea typeface="Helvetica Light" charset="0"/>
                          <a:cs typeface="Helvetica Light" charset="0"/>
                        </a:rPr>
                        <a:t> 6.3</a:t>
                      </a:r>
                      <a:endParaRPr lang="it-IT" sz="1300" b="1" i="0" dirty="0">
                        <a:effectLst/>
                        <a:latin typeface="Helvetica Light" charset="0"/>
                        <a:ea typeface="Helvetica Light" charset="0"/>
                        <a:cs typeface="Helvetica Light" charset="0"/>
                      </a:endParaRPr>
                    </a:p>
                  </a:txBody>
                  <a:tcPr marL="45331" marR="45331" marT="45331" marB="45331">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12" cap="flat" cmpd="sng" algn="ctr">
                      <a:solidFill>
                        <a:srgbClr val="666666"/>
                      </a:solidFill>
                      <a:prstDash val="solid"/>
                      <a:round/>
                      <a:headEnd type="none" w="med" len="med"/>
                      <a:tailEnd type="none" w="med" len="med"/>
                    </a:lnB>
                    <a:solidFill>
                      <a:srgbClr val="4E55FD"/>
                    </a:solidFill>
                  </a:tcPr>
                </a:tc>
                <a:extLst>
                  <a:ext uri="{0D108BD9-81ED-4DB2-BD59-A6C34878D82A}">
                    <a16:rowId xmlns:a16="http://schemas.microsoft.com/office/drawing/2014/main" val="10000"/>
                  </a:ext>
                </a:extLst>
              </a:tr>
              <a:tr h="300100">
                <a:tc>
                  <a:txBody>
                    <a:bodyPr/>
                    <a:lstStyle/>
                    <a:p>
                      <a:pPr rtl="0" fontAlgn="t">
                        <a:spcBef>
                          <a:spcPts val="0"/>
                        </a:spcBef>
                        <a:spcAft>
                          <a:spcPts val="0"/>
                        </a:spcAft>
                      </a:pPr>
                      <a:r>
                        <a:rPr lang="en-US" sz="1300" b="0" i="0" u="none" strike="noStrike" cap="none" dirty="0">
                          <a:solidFill>
                            <a:schemeClr val="dk1"/>
                          </a:solidFill>
                          <a:latin typeface="Helvetica Neue"/>
                          <a:ea typeface="Helvetica Neue"/>
                          <a:cs typeface="Helvetica Neue"/>
                          <a:sym typeface="Helvetica Neue"/>
                        </a:rPr>
                        <a:t>Simple &amp; Complex searches like Versus, Inline Sub-querying, Growth</a:t>
                      </a:r>
                    </a:p>
                  </a:txBody>
                  <a:tcPr marL="45331" marR="45331" marT="31732" marB="31732">
                    <a:lnL w="6312" cap="flat" cmpd="sng" algn="ctr">
                      <a:solidFill>
                        <a:srgbClr val="666666"/>
                      </a:solidFill>
                      <a:prstDash val="solid"/>
                      <a:round/>
                      <a:headEnd type="none" w="med" len="med"/>
                      <a:tailEnd type="none" w="med" len="med"/>
                    </a:lnL>
                    <a:lnR w="6312" cap="flat" cmpd="sng" algn="ctr">
                      <a:solidFill>
                        <a:srgbClr val="666666"/>
                      </a:solidFill>
                      <a:prstDash val="solid"/>
                      <a:round/>
                      <a:headEnd type="none" w="med" len="med"/>
                      <a:tailEnd type="none" w="med" len="med"/>
                    </a:lnR>
                    <a:lnT w="6312" cap="flat" cmpd="sng" algn="ctr">
                      <a:solidFill>
                        <a:srgbClr val="666666"/>
                      </a:solidFill>
                      <a:prstDash val="solid"/>
                      <a:round/>
                      <a:headEnd type="none" w="med" len="med"/>
                      <a:tailEnd type="none" w="med" len="med"/>
                    </a:lnT>
                    <a:lnB w="6312" cap="flat" cmpd="sng" algn="ctr">
                      <a:solidFill>
                        <a:srgbClr val="666666"/>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cap="none" dirty="0">
                          <a:solidFill>
                            <a:schemeClr val="dk1"/>
                          </a:solidFill>
                          <a:latin typeface="Helvetica Neue"/>
                          <a:ea typeface="Helvetica Neue"/>
                          <a:cs typeface="Helvetica Neue"/>
                          <a:sym typeface="Helvetica Neue"/>
                        </a:rPr>
                        <a:t>Yes</a:t>
                      </a:r>
                    </a:p>
                  </a:txBody>
                  <a:tcPr marL="45331" marR="45331" marT="31732" marB="31732">
                    <a:lnL w="6312" cap="flat" cmpd="sng" algn="ctr">
                      <a:solidFill>
                        <a:srgbClr val="666666"/>
                      </a:solidFill>
                      <a:prstDash val="solid"/>
                      <a:round/>
                      <a:headEnd type="none" w="med" len="med"/>
                      <a:tailEnd type="none" w="med" len="med"/>
                    </a:lnL>
                    <a:lnR w="6312" cap="flat" cmpd="sng" algn="ctr">
                      <a:solidFill>
                        <a:srgbClr val="666666"/>
                      </a:solidFill>
                      <a:prstDash val="solid"/>
                      <a:round/>
                      <a:headEnd type="none" w="med" len="med"/>
                      <a:tailEnd type="none" w="med" len="med"/>
                    </a:lnR>
                    <a:lnT w="6312" cap="flat" cmpd="sng" algn="ctr">
                      <a:solidFill>
                        <a:srgbClr val="666666"/>
                      </a:solidFill>
                      <a:prstDash val="solid"/>
                      <a:round/>
                      <a:headEnd type="none" w="med" len="med"/>
                      <a:tailEnd type="none" w="med" len="med"/>
                    </a:lnT>
                    <a:lnB w="6312" cap="flat" cmpd="sng" algn="ctr">
                      <a:solidFill>
                        <a:srgbClr val="666666"/>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cap="none" dirty="0">
                          <a:solidFill>
                            <a:schemeClr val="dk1"/>
                          </a:solidFill>
                          <a:latin typeface="Helvetica Neue"/>
                          <a:ea typeface="Helvetica Neue"/>
                          <a:cs typeface="Helvetica Neue"/>
                          <a:sym typeface="Helvetica Neue"/>
                        </a:rPr>
                        <a:t>Yes</a:t>
                      </a:r>
                    </a:p>
                  </a:txBody>
                  <a:tcPr marL="45331" marR="45331" marT="31732" marB="31732">
                    <a:lnL w="6312" cap="flat" cmpd="sng" algn="ctr">
                      <a:solidFill>
                        <a:srgbClr val="666666"/>
                      </a:solidFill>
                      <a:prstDash val="solid"/>
                      <a:round/>
                      <a:headEnd type="none" w="med" len="med"/>
                      <a:tailEnd type="none" w="med" len="med"/>
                    </a:lnL>
                    <a:lnR w="6312" cap="flat" cmpd="sng" algn="ctr">
                      <a:solidFill>
                        <a:srgbClr val="666666"/>
                      </a:solidFill>
                      <a:prstDash val="solid"/>
                      <a:round/>
                      <a:headEnd type="none" w="med" len="med"/>
                      <a:tailEnd type="none" w="med" len="med"/>
                    </a:lnR>
                    <a:lnT w="6312" cap="flat" cmpd="sng" algn="ctr">
                      <a:solidFill>
                        <a:srgbClr val="666666"/>
                      </a:solidFill>
                      <a:prstDash val="solid"/>
                      <a:round/>
                      <a:headEnd type="none" w="med" len="med"/>
                      <a:tailEnd type="none" w="med" len="med"/>
                    </a:lnT>
                    <a:lnB w="6312" cap="flat" cmpd="sng" algn="ctr">
                      <a:solidFill>
                        <a:srgbClr val="666666"/>
                      </a:solidFill>
                      <a:prstDash val="solid"/>
                      <a:round/>
                      <a:headEnd type="none" w="med" len="med"/>
                      <a:tailEnd type="none" w="med" len="med"/>
                    </a:lnB>
                  </a:tcPr>
                </a:tc>
                <a:extLst>
                  <a:ext uri="{0D108BD9-81ED-4DB2-BD59-A6C34878D82A}">
                    <a16:rowId xmlns:a16="http://schemas.microsoft.com/office/drawing/2014/main" val="10001"/>
                  </a:ext>
                </a:extLst>
              </a:tr>
              <a:tr h="300100">
                <a:tc>
                  <a:txBody>
                    <a:bodyPr/>
                    <a:lstStyle/>
                    <a:p>
                      <a:pPr rtl="0" fontAlgn="t">
                        <a:spcBef>
                          <a:spcPts val="0"/>
                        </a:spcBef>
                        <a:spcAft>
                          <a:spcPts val="0"/>
                        </a:spcAft>
                      </a:pPr>
                      <a:r>
                        <a:rPr lang="en-US" sz="1300" b="0" i="0" u="none" strike="noStrike" cap="none" dirty="0">
                          <a:solidFill>
                            <a:schemeClr val="dk1"/>
                          </a:solidFill>
                          <a:latin typeface="Helvetica Neue"/>
                          <a:ea typeface="Helvetica Neue"/>
                          <a:cs typeface="Helvetica Neue"/>
                          <a:sym typeface="Helvetica Neue"/>
                        </a:rPr>
                        <a:t>Search Suggestions for column names &amp; column values</a:t>
                      </a:r>
                    </a:p>
                  </a:txBody>
                  <a:tcPr marL="45331" marR="45331" marT="31732" marB="31732">
                    <a:lnL w="6312" cap="flat" cmpd="sng" algn="ctr">
                      <a:solidFill>
                        <a:srgbClr val="666666"/>
                      </a:solidFill>
                      <a:prstDash val="solid"/>
                      <a:round/>
                      <a:headEnd type="none" w="med" len="med"/>
                      <a:tailEnd type="none" w="med" len="med"/>
                    </a:lnL>
                    <a:lnR w="6312" cap="flat" cmpd="sng" algn="ctr">
                      <a:solidFill>
                        <a:srgbClr val="666666"/>
                      </a:solidFill>
                      <a:prstDash val="solid"/>
                      <a:round/>
                      <a:headEnd type="none" w="med" len="med"/>
                      <a:tailEnd type="none" w="med" len="med"/>
                    </a:lnR>
                    <a:lnT w="6312" cap="flat" cmpd="sng" algn="ctr">
                      <a:solidFill>
                        <a:srgbClr val="666666"/>
                      </a:solidFill>
                      <a:prstDash val="solid"/>
                      <a:round/>
                      <a:headEnd type="none" w="med" len="med"/>
                      <a:tailEnd type="none" w="med" len="med"/>
                    </a:lnT>
                    <a:lnB w="6312" cap="flat" cmpd="sng" algn="ctr">
                      <a:solidFill>
                        <a:srgbClr val="666666"/>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cap="none" dirty="0">
                          <a:solidFill>
                            <a:schemeClr val="dk1"/>
                          </a:solidFill>
                          <a:latin typeface="Helvetica Neue"/>
                          <a:ea typeface="Helvetica Neue"/>
                          <a:cs typeface="Helvetica Neue"/>
                          <a:sym typeface="Helvetica Neue"/>
                        </a:rPr>
                        <a:t>Yes</a:t>
                      </a:r>
                    </a:p>
                  </a:txBody>
                  <a:tcPr marL="45331" marR="45331" marT="31732" marB="31732">
                    <a:lnL w="6312" cap="flat" cmpd="sng" algn="ctr">
                      <a:solidFill>
                        <a:srgbClr val="666666"/>
                      </a:solidFill>
                      <a:prstDash val="solid"/>
                      <a:round/>
                      <a:headEnd type="none" w="med" len="med"/>
                      <a:tailEnd type="none" w="med" len="med"/>
                    </a:lnL>
                    <a:lnR w="6312" cap="flat" cmpd="sng" algn="ctr">
                      <a:solidFill>
                        <a:srgbClr val="666666"/>
                      </a:solidFill>
                      <a:prstDash val="solid"/>
                      <a:round/>
                      <a:headEnd type="none" w="med" len="med"/>
                      <a:tailEnd type="none" w="med" len="med"/>
                    </a:lnR>
                    <a:lnT w="6312" cap="flat" cmpd="sng" algn="ctr">
                      <a:solidFill>
                        <a:srgbClr val="666666"/>
                      </a:solidFill>
                      <a:prstDash val="solid"/>
                      <a:round/>
                      <a:headEnd type="none" w="med" len="med"/>
                      <a:tailEnd type="none" w="med" len="med"/>
                    </a:lnT>
                    <a:lnB w="6312" cap="flat" cmpd="sng" algn="ctr">
                      <a:solidFill>
                        <a:srgbClr val="666666"/>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cap="none" dirty="0">
                          <a:solidFill>
                            <a:schemeClr val="dk1"/>
                          </a:solidFill>
                          <a:latin typeface="Helvetica Neue"/>
                          <a:ea typeface="Helvetica Neue"/>
                          <a:cs typeface="Helvetica Neue"/>
                          <a:sym typeface="Helvetica Neue"/>
                        </a:rPr>
                        <a:t>Yes</a:t>
                      </a:r>
                    </a:p>
                  </a:txBody>
                  <a:tcPr marL="45331" marR="45331" marT="31732" marB="31732">
                    <a:lnL w="6312" cap="flat" cmpd="sng" algn="ctr">
                      <a:solidFill>
                        <a:srgbClr val="666666"/>
                      </a:solidFill>
                      <a:prstDash val="solid"/>
                      <a:round/>
                      <a:headEnd type="none" w="med" len="med"/>
                      <a:tailEnd type="none" w="med" len="med"/>
                    </a:lnL>
                    <a:lnR w="6312" cap="flat" cmpd="sng" algn="ctr">
                      <a:solidFill>
                        <a:srgbClr val="666666"/>
                      </a:solidFill>
                      <a:prstDash val="solid"/>
                      <a:round/>
                      <a:headEnd type="none" w="med" len="med"/>
                      <a:tailEnd type="none" w="med" len="med"/>
                    </a:lnR>
                    <a:lnT w="6312" cap="flat" cmpd="sng" algn="ctr">
                      <a:solidFill>
                        <a:srgbClr val="666666"/>
                      </a:solidFill>
                      <a:prstDash val="solid"/>
                      <a:round/>
                      <a:headEnd type="none" w="med" len="med"/>
                      <a:tailEnd type="none" w="med" len="med"/>
                    </a:lnT>
                    <a:lnB w="6312" cap="flat" cmpd="sng" algn="ctr">
                      <a:solidFill>
                        <a:srgbClr val="666666"/>
                      </a:solidFill>
                      <a:prstDash val="solid"/>
                      <a:round/>
                      <a:headEnd type="none" w="med" len="med"/>
                      <a:tailEnd type="none" w="med" len="med"/>
                    </a:lnB>
                  </a:tcPr>
                </a:tc>
                <a:extLst>
                  <a:ext uri="{0D108BD9-81ED-4DB2-BD59-A6C34878D82A}">
                    <a16:rowId xmlns:a16="http://schemas.microsoft.com/office/drawing/2014/main" val="10002"/>
                  </a:ext>
                </a:extLst>
              </a:tr>
              <a:tr h="300100">
                <a:tc>
                  <a:txBody>
                    <a:bodyPr/>
                    <a:lstStyle/>
                    <a:p>
                      <a:pPr rtl="0" fontAlgn="t">
                        <a:spcBef>
                          <a:spcPts val="0"/>
                        </a:spcBef>
                        <a:spcAft>
                          <a:spcPts val="0"/>
                        </a:spcAft>
                      </a:pPr>
                      <a:r>
                        <a:rPr lang="en-US" sz="1300" b="0" i="0" u="none" strike="noStrike" cap="none">
                          <a:solidFill>
                            <a:schemeClr val="dk1"/>
                          </a:solidFill>
                          <a:latin typeface="Helvetica Neue"/>
                          <a:ea typeface="Helvetica Neue"/>
                          <a:cs typeface="Helvetica Neue"/>
                          <a:sym typeface="Helvetica Neue"/>
                        </a:rPr>
                        <a:t>Headlines at the bottom that summarize tables</a:t>
                      </a:r>
                    </a:p>
                  </a:txBody>
                  <a:tcPr marL="45331" marR="45331" marT="31732" marB="31732">
                    <a:lnL w="6312" cap="flat" cmpd="sng" algn="ctr">
                      <a:solidFill>
                        <a:srgbClr val="666666"/>
                      </a:solidFill>
                      <a:prstDash val="solid"/>
                      <a:round/>
                      <a:headEnd type="none" w="med" len="med"/>
                      <a:tailEnd type="none" w="med" len="med"/>
                    </a:lnL>
                    <a:lnR w="6312" cap="flat" cmpd="sng" algn="ctr">
                      <a:solidFill>
                        <a:srgbClr val="666666"/>
                      </a:solidFill>
                      <a:prstDash val="solid"/>
                      <a:round/>
                      <a:headEnd type="none" w="med" len="med"/>
                      <a:tailEnd type="none" w="med" len="med"/>
                    </a:lnR>
                    <a:lnT w="6312" cap="flat" cmpd="sng" algn="ctr">
                      <a:solidFill>
                        <a:srgbClr val="666666"/>
                      </a:solidFill>
                      <a:prstDash val="solid"/>
                      <a:round/>
                      <a:headEnd type="none" w="med" len="med"/>
                      <a:tailEnd type="none" w="med" len="med"/>
                    </a:lnT>
                    <a:lnB w="6312" cap="flat" cmpd="sng" algn="ctr">
                      <a:solidFill>
                        <a:srgbClr val="666666"/>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cap="none" dirty="0">
                          <a:solidFill>
                            <a:schemeClr val="dk1"/>
                          </a:solidFill>
                          <a:latin typeface="Helvetica Neue"/>
                          <a:ea typeface="Helvetica Neue"/>
                          <a:cs typeface="Helvetica Neue"/>
                          <a:sym typeface="Helvetica Neue"/>
                        </a:rPr>
                        <a:t>Yes</a:t>
                      </a:r>
                    </a:p>
                  </a:txBody>
                  <a:tcPr marL="45331" marR="45331" marT="31732" marB="31732">
                    <a:lnL w="6312" cap="flat" cmpd="sng" algn="ctr">
                      <a:solidFill>
                        <a:srgbClr val="666666"/>
                      </a:solidFill>
                      <a:prstDash val="solid"/>
                      <a:round/>
                      <a:headEnd type="none" w="med" len="med"/>
                      <a:tailEnd type="none" w="med" len="med"/>
                    </a:lnL>
                    <a:lnR w="6312" cap="flat" cmpd="sng" algn="ctr">
                      <a:solidFill>
                        <a:srgbClr val="666666"/>
                      </a:solidFill>
                      <a:prstDash val="solid"/>
                      <a:round/>
                      <a:headEnd type="none" w="med" len="med"/>
                      <a:tailEnd type="none" w="med" len="med"/>
                    </a:lnR>
                    <a:lnT w="6312" cap="flat" cmpd="sng" algn="ctr">
                      <a:solidFill>
                        <a:srgbClr val="666666"/>
                      </a:solidFill>
                      <a:prstDash val="solid"/>
                      <a:round/>
                      <a:headEnd type="none" w="med" len="med"/>
                      <a:tailEnd type="none" w="med" len="med"/>
                    </a:lnT>
                    <a:lnB w="6312" cap="flat" cmpd="sng" algn="ctr">
                      <a:solidFill>
                        <a:srgbClr val="666666"/>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cap="none" dirty="0">
                          <a:solidFill>
                            <a:schemeClr val="dk1"/>
                          </a:solidFill>
                          <a:latin typeface="Helvetica Neue"/>
                          <a:ea typeface="Helvetica Neue"/>
                          <a:cs typeface="Helvetica Neue"/>
                          <a:sym typeface="Helvetica Neue"/>
                        </a:rPr>
                        <a:t>Yes</a:t>
                      </a:r>
                    </a:p>
                  </a:txBody>
                  <a:tcPr marL="45331" marR="45331" marT="31732" marB="31732">
                    <a:lnL w="6312" cap="flat" cmpd="sng" algn="ctr">
                      <a:solidFill>
                        <a:srgbClr val="666666"/>
                      </a:solidFill>
                      <a:prstDash val="solid"/>
                      <a:round/>
                      <a:headEnd type="none" w="med" len="med"/>
                      <a:tailEnd type="none" w="med" len="med"/>
                    </a:lnL>
                    <a:lnR w="6312" cap="flat" cmpd="sng" algn="ctr">
                      <a:solidFill>
                        <a:srgbClr val="666666"/>
                      </a:solidFill>
                      <a:prstDash val="solid"/>
                      <a:round/>
                      <a:headEnd type="none" w="med" len="med"/>
                      <a:tailEnd type="none" w="med" len="med"/>
                    </a:lnR>
                    <a:lnT w="6312" cap="flat" cmpd="sng" algn="ctr">
                      <a:solidFill>
                        <a:srgbClr val="666666"/>
                      </a:solidFill>
                      <a:prstDash val="solid"/>
                      <a:round/>
                      <a:headEnd type="none" w="med" len="med"/>
                      <a:tailEnd type="none" w="med" len="med"/>
                    </a:lnT>
                    <a:lnB w="6312" cap="flat" cmpd="sng" algn="ctr">
                      <a:solidFill>
                        <a:srgbClr val="666666"/>
                      </a:solidFill>
                      <a:prstDash val="solid"/>
                      <a:round/>
                      <a:headEnd type="none" w="med" len="med"/>
                      <a:tailEnd type="none" w="med" len="med"/>
                    </a:lnB>
                  </a:tcPr>
                </a:tc>
                <a:extLst>
                  <a:ext uri="{0D108BD9-81ED-4DB2-BD59-A6C34878D82A}">
                    <a16:rowId xmlns:a16="http://schemas.microsoft.com/office/drawing/2014/main" val="10003"/>
                  </a:ext>
                </a:extLst>
              </a:tr>
              <a:tr h="300100">
                <a:tc>
                  <a:txBody>
                    <a:bodyPr/>
                    <a:lstStyle/>
                    <a:p>
                      <a:pPr rtl="0" fontAlgn="t">
                        <a:spcBef>
                          <a:spcPts val="0"/>
                        </a:spcBef>
                        <a:spcAft>
                          <a:spcPts val="0"/>
                        </a:spcAft>
                      </a:pPr>
                      <a:r>
                        <a:rPr lang="en-US" sz="1300" b="0" i="0" u="none" strike="noStrike" cap="none">
                          <a:solidFill>
                            <a:schemeClr val="dk1"/>
                          </a:solidFill>
                          <a:latin typeface="Helvetica Neue"/>
                          <a:ea typeface="Helvetica Neue"/>
                          <a:cs typeface="Helvetica Neue"/>
                          <a:sym typeface="Helvetica Neue"/>
                        </a:rPr>
                        <a:t>All Chart Types &amp; Configurations</a:t>
                      </a:r>
                    </a:p>
                  </a:txBody>
                  <a:tcPr marL="45331" marR="45331" marT="31732" marB="31732">
                    <a:lnL w="6312" cap="flat" cmpd="sng" algn="ctr">
                      <a:solidFill>
                        <a:srgbClr val="666666"/>
                      </a:solidFill>
                      <a:prstDash val="solid"/>
                      <a:round/>
                      <a:headEnd type="none" w="med" len="med"/>
                      <a:tailEnd type="none" w="med" len="med"/>
                    </a:lnL>
                    <a:lnR w="6312" cap="flat" cmpd="sng" algn="ctr">
                      <a:solidFill>
                        <a:srgbClr val="666666"/>
                      </a:solidFill>
                      <a:prstDash val="solid"/>
                      <a:round/>
                      <a:headEnd type="none" w="med" len="med"/>
                      <a:tailEnd type="none" w="med" len="med"/>
                    </a:lnR>
                    <a:lnT w="6312" cap="flat" cmpd="sng" algn="ctr">
                      <a:solidFill>
                        <a:srgbClr val="666666"/>
                      </a:solidFill>
                      <a:prstDash val="solid"/>
                      <a:round/>
                      <a:headEnd type="none" w="med" len="med"/>
                      <a:tailEnd type="none" w="med" len="med"/>
                    </a:lnT>
                    <a:lnB w="6312" cap="flat" cmpd="sng" algn="ctr">
                      <a:solidFill>
                        <a:srgbClr val="666666"/>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cap="none">
                          <a:solidFill>
                            <a:schemeClr val="dk1"/>
                          </a:solidFill>
                          <a:latin typeface="Helvetica Neue"/>
                          <a:ea typeface="Helvetica Neue"/>
                          <a:cs typeface="Helvetica Neue"/>
                          <a:sym typeface="Helvetica Neue"/>
                        </a:rPr>
                        <a:t>Yes</a:t>
                      </a:r>
                    </a:p>
                  </a:txBody>
                  <a:tcPr marL="45331" marR="45331" marT="31732" marB="31732">
                    <a:lnL w="6312" cap="flat" cmpd="sng" algn="ctr">
                      <a:solidFill>
                        <a:srgbClr val="666666"/>
                      </a:solidFill>
                      <a:prstDash val="solid"/>
                      <a:round/>
                      <a:headEnd type="none" w="med" len="med"/>
                      <a:tailEnd type="none" w="med" len="med"/>
                    </a:lnL>
                    <a:lnR w="6312" cap="flat" cmpd="sng" algn="ctr">
                      <a:solidFill>
                        <a:srgbClr val="666666"/>
                      </a:solidFill>
                      <a:prstDash val="solid"/>
                      <a:round/>
                      <a:headEnd type="none" w="med" len="med"/>
                      <a:tailEnd type="none" w="med" len="med"/>
                    </a:lnR>
                    <a:lnT w="6312" cap="flat" cmpd="sng" algn="ctr">
                      <a:solidFill>
                        <a:srgbClr val="666666"/>
                      </a:solidFill>
                      <a:prstDash val="solid"/>
                      <a:round/>
                      <a:headEnd type="none" w="med" len="med"/>
                      <a:tailEnd type="none" w="med" len="med"/>
                    </a:lnT>
                    <a:lnB w="6312" cap="flat" cmpd="sng" algn="ctr">
                      <a:solidFill>
                        <a:srgbClr val="666666"/>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cap="none" dirty="0">
                          <a:solidFill>
                            <a:schemeClr val="dk1"/>
                          </a:solidFill>
                          <a:latin typeface="Helvetica Neue"/>
                          <a:ea typeface="Helvetica Neue"/>
                          <a:cs typeface="Helvetica Neue"/>
                          <a:sym typeface="Helvetica Neue"/>
                        </a:rPr>
                        <a:t>Yes</a:t>
                      </a:r>
                    </a:p>
                  </a:txBody>
                  <a:tcPr marL="45331" marR="45331" marT="31732" marB="31732">
                    <a:lnL w="6312" cap="flat" cmpd="sng" algn="ctr">
                      <a:solidFill>
                        <a:srgbClr val="666666"/>
                      </a:solidFill>
                      <a:prstDash val="solid"/>
                      <a:round/>
                      <a:headEnd type="none" w="med" len="med"/>
                      <a:tailEnd type="none" w="med" len="med"/>
                    </a:lnL>
                    <a:lnR w="6312" cap="flat" cmpd="sng" algn="ctr">
                      <a:solidFill>
                        <a:srgbClr val="666666"/>
                      </a:solidFill>
                      <a:prstDash val="solid"/>
                      <a:round/>
                      <a:headEnd type="none" w="med" len="med"/>
                      <a:tailEnd type="none" w="med" len="med"/>
                    </a:lnR>
                    <a:lnT w="6312" cap="flat" cmpd="sng" algn="ctr">
                      <a:solidFill>
                        <a:srgbClr val="666666"/>
                      </a:solidFill>
                      <a:prstDash val="solid"/>
                      <a:round/>
                      <a:headEnd type="none" w="med" len="med"/>
                      <a:tailEnd type="none" w="med" len="med"/>
                    </a:lnT>
                    <a:lnB w="6312" cap="flat" cmpd="sng" algn="ctr">
                      <a:solidFill>
                        <a:srgbClr val="666666"/>
                      </a:solidFill>
                      <a:prstDash val="solid"/>
                      <a:round/>
                      <a:headEnd type="none" w="med" len="med"/>
                      <a:tailEnd type="none" w="med" len="med"/>
                    </a:lnB>
                  </a:tcPr>
                </a:tc>
                <a:extLst>
                  <a:ext uri="{0D108BD9-81ED-4DB2-BD59-A6C34878D82A}">
                    <a16:rowId xmlns:a16="http://schemas.microsoft.com/office/drawing/2014/main" val="10004"/>
                  </a:ext>
                </a:extLst>
              </a:tr>
              <a:tr h="300100">
                <a:tc>
                  <a:txBody>
                    <a:bodyPr/>
                    <a:lstStyle/>
                    <a:p>
                      <a:pPr rtl="0" fontAlgn="t">
                        <a:spcBef>
                          <a:spcPts val="0"/>
                        </a:spcBef>
                        <a:spcAft>
                          <a:spcPts val="0"/>
                        </a:spcAft>
                      </a:pPr>
                      <a:r>
                        <a:rPr lang="en-US" sz="1300" b="0" i="0" u="none" strike="noStrike" cap="none" dirty="0">
                          <a:solidFill>
                            <a:schemeClr val="dk1"/>
                          </a:solidFill>
                          <a:latin typeface="Helvetica Neue"/>
                          <a:ea typeface="Helvetica Neue"/>
                          <a:cs typeface="Helvetica Neue"/>
                          <a:sym typeface="Helvetica Neue"/>
                        </a:rPr>
                        <a:t>Spot IQ - Analyze</a:t>
                      </a:r>
                    </a:p>
                  </a:txBody>
                  <a:tcPr marL="45331" marR="45331" marT="31732" marB="31732">
                    <a:lnL w="6312" cap="flat" cmpd="sng" algn="ctr">
                      <a:solidFill>
                        <a:srgbClr val="666666"/>
                      </a:solidFill>
                      <a:prstDash val="solid"/>
                      <a:round/>
                      <a:headEnd type="none" w="med" len="med"/>
                      <a:tailEnd type="none" w="med" len="med"/>
                    </a:lnL>
                    <a:lnR w="6312" cap="flat" cmpd="sng" algn="ctr">
                      <a:solidFill>
                        <a:srgbClr val="666666"/>
                      </a:solidFill>
                      <a:prstDash val="solid"/>
                      <a:round/>
                      <a:headEnd type="none" w="med" len="med"/>
                      <a:tailEnd type="none" w="med" len="med"/>
                    </a:lnR>
                    <a:lnT w="6312" cap="flat" cmpd="sng" algn="ctr">
                      <a:solidFill>
                        <a:srgbClr val="666666"/>
                      </a:solidFill>
                      <a:prstDash val="solid"/>
                      <a:round/>
                      <a:headEnd type="none" w="med" len="med"/>
                      <a:tailEnd type="none" w="med" len="med"/>
                    </a:lnT>
                    <a:lnB w="6312" cap="flat" cmpd="sng" algn="ctr">
                      <a:solidFill>
                        <a:srgbClr val="666666"/>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cap="none" dirty="0">
                          <a:solidFill>
                            <a:schemeClr val="dk1"/>
                          </a:solidFill>
                          <a:latin typeface="Helvetica Neue"/>
                          <a:ea typeface="Helvetica Neue"/>
                          <a:cs typeface="Helvetica Neue"/>
                          <a:sym typeface="Helvetica Neue"/>
                        </a:rPr>
                        <a:t>Yes</a:t>
                      </a:r>
                    </a:p>
                  </a:txBody>
                  <a:tcPr marL="45331" marR="45331" marT="31732" marB="31732">
                    <a:lnL w="6312" cap="flat" cmpd="sng" algn="ctr">
                      <a:solidFill>
                        <a:srgbClr val="666666"/>
                      </a:solidFill>
                      <a:prstDash val="solid"/>
                      <a:round/>
                      <a:headEnd type="none" w="med" len="med"/>
                      <a:tailEnd type="none" w="med" len="med"/>
                    </a:lnL>
                    <a:lnR w="6312" cap="flat" cmpd="sng" algn="ctr">
                      <a:solidFill>
                        <a:srgbClr val="666666"/>
                      </a:solidFill>
                      <a:prstDash val="solid"/>
                      <a:round/>
                      <a:headEnd type="none" w="med" len="med"/>
                      <a:tailEnd type="none" w="med" len="med"/>
                    </a:lnR>
                    <a:lnT w="6312" cap="flat" cmpd="sng" algn="ctr">
                      <a:solidFill>
                        <a:srgbClr val="666666"/>
                      </a:solidFill>
                      <a:prstDash val="solid"/>
                      <a:round/>
                      <a:headEnd type="none" w="med" len="med"/>
                      <a:tailEnd type="none" w="med" len="med"/>
                    </a:lnT>
                    <a:lnB w="6312" cap="flat" cmpd="sng" algn="ctr">
                      <a:solidFill>
                        <a:srgbClr val="666666"/>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cap="none" dirty="0">
                          <a:solidFill>
                            <a:schemeClr val="dk1"/>
                          </a:solidFill>
                          <a:latin typeface="Helvetica Neue"/>
                          <a:ea typeface="Helvetica Neue"/>
                          <a:cs typeface="Helvetica Neue"/>
                          <a:sym typeface="Helvetica Neue"/>
                        </a:rPr>
                        <a:t>Yes</a:t>
                      </a:r>
                    </a:p>
                  </a:txBody>
                  <a:tcPr marL="45331" marR="45331" marT="31732" marB="31732">
                    <a:lnL w="6312" cap="flat" cmpd="sng" algn="ctr">
                      <a:solidFill>
                        <a:srgbClr val="666666"/>
                      </a:solidFill>
                      <a:prstDash val="solid"/>
                      <a:round/>
                      <a:headEnd type="none" w="med" len="med"/>
                      <a:tailEnd type="none" w="med" len="med"/>
                    </a:lnL>
                    <a:lnR w="6312" cap="flat" cmpd="sng" algn="ctr">
                      <a:solidFill>
                        <a:srgbClr val="666666"/>
                      </a:solidFill>
                      <a:prstDash val="solid"/>
                      <a:round/>
                      <a:headEnd type="none" w="med" len="med"/>
                      <a:tailEnd type="none" w="med" len="med"/>
                    </a:lnR>
                    <a:lnT w="6312" cap="flat" cmpd="sng" algn="ctr">
                      <a:solidFill>
                        <a:srgbClr val="666666"/>
                      </a:solidFill>
                      <a:prstDash val="solid"/>
                      <a:round/>
                      <a:headEnd type="none" w="med" len="med"/>
                      <a:tailEnd type="none" w="med" len="med"/>
                    </a:lnT>
                    <a:lnB w="6312" cap="flat" cmpd="sng" algn="ctr">
                      <a:solidFill>
                        <a:srgbClr val="666666"/>
                      </a:solidFill>
                      <a:prstDash val="solid"/>
                      <a:round/>
                      <a:headEnd type="none" w="med" len="med"/>
                      <a:tailEnd type="none" w="med" len="med"/>
                    </a:lnB>
                  </a:tcPr>
                </a:tc>
                <a:extLst>
                  <a:ext uri="{0D108BD9-81ED-4DB2-BD59-A6C34878D82A}">
                    <a16:rowId xmlns:a16="http://schemas.microsoft.com/office/drawing/2014/main" val="10005"/>
                  </a:ext>
                </a:extLst>
              </a:tr>
              <a:tr h="300100">
                <a:tc>
                  <a:txBody>
                    <a:bodyPr/>
                    <a:lstStyle/>
                    <a:p>
                      <a:pPr marL="0" marR="0" lvl="0" indent="0" algn="l" defTabSz="914400" rtl="0" eaLnBrk="1" fontAlgn="t" latinLnBrk="0" hangingPunct="1">
                        <a:lnSpc>
                          <a:spcPct val="100000"/>
                        </a:lnSpc>
                        <a:spcBef>
                          <a:spcPts val="0"/>
                        </a:spcBef>
                        <a:spcAft>
                          <a:spcPts val="0"/>
                        </a:spcAft>
                        <a:buClr>
                          <a:srgbClr val="000000"/>
                        </a:buClr>
                        <a:buSzTx/>
                        <a:buFont typeface="Arial"/>
                        <a:buNone/>
                        <a:tabLst/>
                        <a:defRPr/>
                      </a:pPr>
                      <a:r>
                        <a:rPr lang="en-US" sz="1300" b="0" i="0" u="none" strike="noStrike" cap="none" dirty="0">
                          <a:solidFill>
                            <a:schemeClr val="dk1"/>
                          </a:solidFill>
                          <a:latin typeface="Helvetica Neue"/>
                          <a:ea typeface="Helvetica Neue"/>
                          <a:cs typeface="Helvetica Neue"/>
                          <a:sym typeface="Helvetica Neue"/>
                        </a:rPr>
                        <a:t>Spot IQ - Instant insights, Did you know?, Pinboard insight</a:t>
                      </a:r>
                    </a:p>
                  </a:txBody>
                  <a:tcPr marL="45331" marR="45331" marT="31732" marB="31732">
                    <a:lnL w="6312" cap="flat" cmpd="sng" algn="ctr">
                      <a:solidFill>
                        <a:srgbClr val="666666"/>
                      </a:solidFill>
                      <a:prstDash val="solid"/>
                      <a:round/>
                      <a:headEnd type="none" w="med" len="med"/>
                      <a:tailEnd type="none" w="med" len="med"/>
                    </a:lnL>
                    <a:lnR w="6312" cap="flat" cmpd="sng" algn="ctr">
                      <a:solidFill>
                        <a:srgbClr val="666666"/>
                      </a:solidFill>
                      <a:prstDash val="solid"/>
                      <a:round/>
                      <a:headEnd type="none" w="med" len="med"/>
                      <a:tailEnd type="none" w="med" len="med"/>
                    </a:lnR>
                    <a:lnT w="6312" cap="flat" cmpd="sng" algn="ctr">
                      <a:solidFill>
                        <a:srgbClr val="666666"/>
                      </a:solidFill>
                      <a:prstDash val="solid"/>
                      <a:round/>
                      <a:headEnd type="none" w="med" len="med"/>
                      <a:tailEnd type="none" w="med" len="med"/>
                    </a:lnT>
                    <a:lnB w="6312" cap="flat" cmpd="sng" algn="ctr">
                      <a:solidFill>
                        <a:srgbClr val="666666"/>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cap="none">
                          <a:solidFill>
                            <a:schemeClr val="dk1"/>
                          </a:solidFill>
                          <a:latin typeface="Helvetica Neue"/>
                          <a:ea typeface="Helvetica Neue"/>
                          <a:cs typeface="Helvetica Neue"/>
                          <a:sym typeface="Helvetica Neue"/>
                        </a:rPr>
                        <a:t>Yes</a:t>
                      </a:r>
                    </a:p>
                  </a:txBody>
                  <a:tcPr marL="45331" marR="45331" marT="31732" marB="31732">
                    <a:lnL w="6312" cap="flat" cmpd="sng" algn="ctr">
                      <a:solidFill>
                        <a:srgbClr val="666666"/>
                      </a:solidFill>
                      <a:prstDash val="solid"/>
                      <a:round/>
                      <a:headEnd type="none" w="med" len="med"/>
                      <a:tailEnd type="none" w="med" len="med"/>
                    </a:lnL>
                    <a:lnR w="6312" cap="flat" cmpd="sng" algn="ctr">
                      <a:solidFill>
                        <a:srgbClr val="666666"/>
                      </a:solidFill>
                      <a:prstDash val="solid"/>
                      <a:round/>
                      <a:headEnd type="none" w="med" len="med"/>
                      <a:tailEnd type="none" w="med" len="med"/>
                    </a:lnR>
                    <a:lnT w="6312" cap="flat" cmpd="sng" algn="ctr">
                      <a:solidFill>
                        <a:srgbClr val="666666"/>
                      </a:solidFill>
                      <a:prstDash val="solid"/>
                      <a:round/>
                      <a:headEnd type="none" w="med" len="med"/>
                      <a:tailEnd type="none" w="med" len="med"/>
                    </a:lnT>
                    <a:lnB w="6312" cap="flat" cmpd="sng" algn="ctr">
                      <a:solidFill>
                        <a:srgbClr val="666666"/>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cap="none" dirty="0">
                          <a:solidFill>
                            <a:schemeClr val="dk1"/>
                          </a:solidFill>
                          <a:latin typeface="Helvetica Neue"/>
                          <a:ea typeface="Helvetica Neue"/>
                          <a:cs typeface="Helvetica Neue"/>
                          <a:sym typeface="Helvetica Neue"/>
                        </a:rPr>
                        <a:t>No</a:t>
                      </a:r>
                    </a:p>
                  </a:txBody>
                  <a:tcPr marL="45331" marR="45331" marT="31732" marB="31732">
                    <a:lnL w="6312" cap="flat" cmpd="sng" algn="ctr">
                      <a:solidFill>
                        <a:srgbClr val="666666"/>
                      </a:solidFill>
                      <a:prstDash val="solid"/>
                      <a:round/>
                      <a:headEnd type="none" w="med" len="med"/>
                      <a:tailEnd type="none" w="med" len="med"/>
                    </a:lnL>
                    <a:lnR w="6312" cap="flat" cmpd="sng" algn="ctr">
                      <a:solidFill>
                        <a:srgbClr val="666666"/>
                      </a:solidFill>
                      <a:prstDash val="solid"/>
                      <a:round/>
                      <a:headEnd type="none" w="med" len="med"/>
                      <a:tailEnd type="none" w="med" len="med"/>
                    </a:lnR>
                    <a:lnT w="6312" cap="flat" cmpd="sng" algn="ctr">
                      <a:solidFill>
                        <a:srgbClr val="666666"/>
                      </a:solidFill>
                      <a:prstDash val="solid"/>
                      <a:round/>
                      <a:headEnd type="none" w="med" len="med"/>
                      <a:tailEnd type="none" w="med" len="med"/>
                    </a:lnT>
                    <a:lnB w="6312" cap="flat" cmpd="sng" algn="ctr">
                      <a:solidFill>
                        <a:srgbClr val="666666"/>
                      </a:solidFill>
                      <a:prstDash val="solid"/>
                      <a:round/>
                      <a:headEnd type="none" w="med" len="med"/>
                      <a:tailEnd type="none" w="med" len="med"/>
                    </a:lnB>
                  </a:tcPr>
                </a:tc>
                <a:extLst>
                  <a:ext uri="{0D108BD9-81ED-4DB2-BD59-A6C34878D82A}">
                    <a16:rowId xmlns:a16="http://schemas.microsoft.com/office/drawing/2014/main" val="10006"/>
                  </a:ext>
                </a:extLst>
              </a:tr>
              <a:tr h="300100">
                <a:tc>
                  <a:txBody>
                    <a:bodyPr/>
                    <a:lstStyle/>
                    <a:p>
                      <a:pPr rtl="0" fontAlgn="t">
                        <a:spcBef>
                          <a:spcPts val="0"/>
                        </a:spcBef>
                        <a:spcAft>
                          <a:spcPts val="0"/>
                        </a:spcAft>
                      </a:pPr>
                      <a:r>
                        <a:rPr lang="en-US" sz="1300" b="0" i="0" u="none" strike="noStrike" cap="none" dirty="0">
                          <a:solidFill>
                            <a:schemeClr val="dk1"/>
                          </a:solidFill>
                          <a:latin typeface="Helvetica Neue"/>
                          <a:ea typeface="Helvetica Neue"/>
                          <a:cs typeface="Helvetica Neue"/>
                          <a:sym typeface="Helvetica Neue"/>
                        </a:rPr>
                        <a:t>Monitor</a:t>
                      </a:r>
                    </a:p>
                  </a:txBody>
                  <a:tcPr marL="45331" marR="45331" marT="31732" marB="31732">
                    <a:lnL w="6312" cap="flat" cmpd="sng" algn="ctr">
                      <a:solidFill>
                        <a:srgbClr val="666666"/>
                      </a:solidFill>
                      <a:prstDash val="solid"/>
                      <a:round/>
                      <a:headEnd type="none" w="med" len="med"/>
                      <a:tailEnd type="none" w="med" len="med"/>
                    </a:lnL>
                    <a:lnR w="6312" cap="flat" cmpd="sng" algn="ctr">
                      <a:solidFill>
                        <a:srgbClr val="666666"/>
                      </a:solidFill>
                      <a:prstDash val="solid"/>
                      <a:round/>
                      <a:headEnd type="none" w="med" len="med"/>
                      <a:tailEnd type="none" w="med" len="med"/>
                    </a:lnR>
                    <a:lnT w="6312" cap="flat" cmpd="sng" algn="ctr">
                      <a:solidFill>
                        <a:srgbClr val="666666"/>
                      </a:solidFill>
                      <a:prstDash val="solid"/>
                      <a:round/>
                      <a:headEnd type="none" w="med" len="med"/>
                      <a:tailEnd type="none" w="med" len="med"/>
                    </a:lnT>
                    <a:lnB w="6312" cap="flat" cmpd="sng" algn="ctr">
                      <a:solidFill>
                        <a:srgbClr val="666666"/>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cap="none" dirty="0">
                          <a:solidFill>
                            <a:schemeClr val="dk1"/>
                          </a:solidFill>
                          <a:latin typeface="Helvetica Neue"/>
                          <a:ea typeface="Helvetica Neue"/>
                          <a:cs typeface="Helvetica Neue"/>
                          <a:sym typeface="Helvetica Neue"/>
                        </a:rPr>
                        <a:t>Yes</a:t>
                      </a:r>
                    </a:p>
                  </a:txBody>
                  <a:tcPr marL="45331" marR="45331" marT="31732" marB="31732">
                    <a:lnL w="6312" cap="flat" cmpd="sng" algn="ctr">
                      <a:solidFill>
                        <a:srgbClr val="666666"/>
                      </a:solidFill>
                      <a:prstDash val="solid"/>
                      <a:round/>
                      <a:headEnd type="none" w="med" len="med"/>
                      <a:tailEnd type="none" w="med" len="med"/>
                    </a:lnL>
                    <a:lnR w="6312" cap="flat" cmpd="sng" algn="ctr">
                      <a:solidFill>
                        <a:srgbClr val="666666"/>
                      </a:solidFill>
                      <a:prstDash val="solid"/>
                      <a:round/>
                      <a:headEnd type="none" w="med" len="med"/>
                      <a:tailEnd type="none" w="med" len="med"/>
                    </a:lnR>
                    <a:lnT w="6312" cap="flat" cmpd="sng" algn="ctr">
                      <a:solidFill>
                        <a:srgbClr val="666666"/>
                      </a:solidFill>
                      <a:prstDash val="solid"/>
                      <a:round/>
                      <a:headEnd type="none" w="med" len="med"/>
                      <a:tailEnd type="none" w="med" len="med"/>
                    </a:lnT>
                    <a:lnB w="6312" cap="flat" cmpd="sng" algn="ctr">
                      <a:solidFill>
                        <a:srgbClr val="666666"/>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cap="none" dirty="0">
                          <a:solidFill>
                            <a:schemeClr val="dk1"/>
                          </a:solidFill>
                          <a:latin typeface="Helvetica Neue"/>
                          <a:ea typeface="Helvetica Neue"/>
                          <a:cs typeface="Helvetica Neue"/>
                          <a:sym typeface="Helvetica Neue"/>
                        </a:rPr>
                        <a:t>No</a:t>
                      </a:r>
                    </a:p>
                  </a:txBody>
                  <a:tcPr marL="45331" marR="45331" marT="31732" marB="31732">
                    <a:lnL w="6312" cap="flat" cmpd="sng" algn="ctr">
                      <a:solidFill>
                        <a:srgbClr val="666666"/>
                      </a:solidFill>
                      <a:prstDash val="solid"/>
                      <a:round/>
                      <a:headEnd type="none" w="med" len="med"/>
                      <a:tailEnd type="none" w="med" len="med"/>
                    </a:lnL>
                    <a:lnR w="6312" cap="flat" cmpd="sng" algn="ctr">
                      <a:solidFill>
                        <a:srgbClr val="666666"/>
                      </a:solidFill>
                      <a:prstDash val="solid"/>
                      <a:round/>
                      <a:headEnd type="none" w="med" len="med"/>
                      <a:tailEnd type="none" w="med" len="med"/>
                    </a:lnR>
                    <a:lnT w="6312" cap="flat" cmpd="sng" algn="ctr">
                      <a:solidFill>
                        <a:srgbClr val="666666"/>
                      </a:solidFill>
                      <a:prstDash val="solid"/>
                      <a:round/>
                      <a:headEnd type="none" w="med" len="med"/>
                      <a:tailEnd type="none" w="med" len="med"/>
                    </a:lnT>
                    <a:lnB w="6312" cap="flat" cmpd="sng" algn="ctr">
                      <a:solidFill>
                        <a:srgbClr val="666666"/>
                      </a:solidFill>
                      <a:prstDash val="solid"/>
                      <a:round/>
                      <a:headEnd type="none" w="med" len="med"/>
                      <a:tailEnd type="none" w="med" len="med"/>
                    </a:lnB>
                  </a:tcPr>
                </a:tc>
                <a:extLst>
                  <a:ext uri="{0D108BD9-81ED-4DB2-BD59-A6C34878D82A}">
                    <a16:rowId xmlns:a16="http://schemas.microsoft.com/office/drawing/2014/main" val="2337576211"/>
                  </a:ext>
                </a:extLst>
              </a:tr>
              <a:tr h="300100">
                <a:tc>
                  <a:txBody>
                    <a:bodyPr/>
                    <a:lstStyle/>
                    <a:p>
                      <a:pPr rtl="0" fontAlgn="t">
                        <a:spcBef>
                          <a:spcPts val="0"/>
                        </a:spcBef>
                        <a:spcAft>
                          <a:spcPts val="0"/>
                        </a:spcAft>
                      </a:pPr>
                      <a:r>
                        <a:rPr lang="en-US" sz="1300" b="0" i="0" u="none" strike="noStrike" cap="none">
                          <a:solidFill>
                            <a:schemeClr val="dk1"/>
                          </a:solidFill>
                          <a:latin typeface="Helvetica Neue"/>
                          <a:ea typeface="Helvetica Neue"/>
                          <a:cs typeface="Helvetica Neue"/>
                          <a:sym typeface="Helvetica Neue"/>
                        </a:rPr>
                        <a:t>Table &amp; Column Remapping through Scriptability</a:t>
                      </a:r>
                    </a:p>
                  </a:txBody>
                  <a:tcPr marL="45331" marR="45331" marT="31732" marB="31732">
                    <a:lnL w="6312" cap="flat" cmpd="sng" algn="ctr">
                      <a:solidFill>
                        <a:srgbClr val="666666"/>
                      </a:solidFill>
                      <a:prstDash val="solid"/>
                      <a:round/>
                      <a:headEnd type="none" w="med" len="med"/>
                      <a:tailEnd type="none" w="med" len="med"/>
                    </a:lnL>
                    <a:lnR w="6312" cap="flat" cmpd="sng" algn="ctr">
                      <a:solidFill>
                        <a:srgbClr val="666666"/>
                      </a:solidFill>
                      <a:prstDash val="solid"/>
                      <a:round/>
                      <a:headEnd type="none" w="med" len="med"/>
                      <a:tailEnd type="none" w="med" len="med"/>
                    </a:lnR>
                    <a:lnT w="6312" cap="flat" cmpd="sng" algn="ctr">
                      <a:solidFill>
                        <a:srgbClr val="666666"/>
                      </a:solidFill>
                      <a:prstDash val="solid"/>
                      <a:round/>
                      <a:headEnd type="none" w="med" len="med"/>
                      <a:tailEnd type="none" w="med" len="med"/>
                    </a:lnT>
                    <a:lnB w="6312" cap="flat" cmpd="sng" algn="ctr">
                      <a:solidFill>
                        <a:srgbClr val="666666"/>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cap="none">
                          <a:solidFill>
                            <a:schemeClr val="dk1"/>
                          </a:solidFill>
                          <a:latin typeface="Helvetica Neue"/>
                          <a:ea typeface="Helvetica Neue"/>
                          <a:cs typeface="Helvetica Neue"/>
                          <a:sym typeface="Helvetica Neue"/>
                        </a:rPr>
                        <a:t>No</a:t>
                      </a:r>
                    </a:p>
                  </a:txBody>
                  <a:tcPr marL="45331" marR="45331" marT="31732" marB="31732">
                    <a:lnL w="6312" cap="flat" cmpd="sng" algn="ctr">
                      <a:solidFill>
                        <a:srgbClr val="666666"/>
                      </a:solidFill>
                      <a:prstDash val="solid"/>
                      <a:round/>
                      <a:headEnd type="none" w="med" len="med"/>
                      <a:tailEnd type="none" w="med" len="med"/>
                    </a:lnL>
                    <a:lnR w="6312" cap="flat" cmpd="sng" algn="ctr">
                      <a:solidFill>
                        <a:srgbClr val="666666"/>
                      </a:solidFill>
                      <a:prstDash val="solid"/>
                      <a:round/>
                      <a:headEnd type="none" w="med" len="med"/>
                      <a:tailEnd type="none" w="med" len="med"/>
                    </a:lnR>
                    <a:lnT w="6312" cap="flat" cmpd="sng" algn="ctr">
                      <a:solidFill>
                        <a:srgbClr val="666666"/>
                      </a:solidFill>
                      <a:prstDash val="solid"/>
                      <a:round/>
                      <a:headEnd type="none" w="med" len="med"/>
                      <a:tailEnd type="none" w="med" len="med"/>
                    </a:lnT>
                    <a:lnB w="6312" cap="flat" cmpd="sng" algn="ctr">
                      <a:solidFill>
                        <a:srgbClr val="666666"/>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cap="none" dirty="0">
                          <a:solidFill>
                            <a:schemeClr val="dk1"/>
                          </a:solidFill>
                          <a:latin typeface="Helvetica Neue"/>
                          <a:ea typeface="Helvetica Neue"/>
                          <a:cs typeface="Helvetica Neue"/>
                          <a:sym typeface="Helvetica Neue"/>
                        </a:rPr>
                        <a:t>Yes</a:t>
                      </a:r>
                    </a:p>
                  </a:txBody>
                  <a:tcPr marL="45331" marR="45331" marT="31732" marB="31732">
                    <a:lnL w="6312" cap="flat" cmpd="sng" algn="ctr">
                      <a:solidFill>
                        <a:srgbClr val="666666"/>
                      </a:solidFill>
                      <a:prstDash val="solid"/>
                      <a:round/>
                      <a:headEnd type="none" w="med" len="med"/>
                      <a:tailEnd type="none" w="med" len="med"/>
                    </a:lnL>
                    <a:lnR w="6312" cap="flat" cmpd="sng" algn="ctr">
                      <a:solidFill>
                        <a:srgbClr val="666666"/>
                      </a:solidFill>
                      <a:prstDash val="solid"/>
                      <a:round/>
                      <a:headEnd type="none" w="med" len="med"/>
                      <a:tailEnd type="none" w="med" len="med"/>
                    </a:lnR>
                    <a:lnT w="6312" cap="flat" cmpd="sng" algn="ctr">
                      <a:solidFill>
                        <a:srgbClr val="666666"/>
                      </a:solidFill>
                      <a:prstDash val="solid"/>
                      <a:round/>
                      <a:headEnd type="none" w="med" len="med"/>
                      <a:tailEnd type="none" w="med" len="med"/>
                    </a:lnT>
                    <a:lnB w="6312" cap="flat" cmpd="sng" algn="ctr">
                      <a:solidFill>
                        <a:srgbClr val="666666"/>
                      </a:solidFill>
                      <a:prstDash val="solid"/>
                      <a:round/>
                      <a:headEnd type="none" w="med" len="med"/>
                      <a:tailEnd type="none" w="med" len="med"/>
                    </a:lnB>
                  </a:tcPr>
                </a:tc>
                <a:extLst>
                  <a:ext uri="{0D108BD9-81ED-4DB2-BD59-A6C34878D82A}">
                    <a16:rowId xmlns:a16="http://schemas.microsoft.com/office/drawing/2014/main" val="10007"/>
                  </a:ext>
                </a:extLst>
              </a:tr>
              <a:tr h="300100">
                <a:tc>
                  <a:txBody>
                    <a:bodyPr/>
                    <a:lstStyle/>
                    <a:p>
                      <a:pPr rtl="0" fontAlgn="t">
                        <a:spcBef>
                          <a:spcPts val="0"/>
                        </a:spcBef>
                        <a:spcAft>
                          <a:spcPts val="0"/>
                        </a:spcAft>
                      </a:pPr>
                      <a:r>
                        <a:rPr lang="en-US" sz="1300" b="0" i="0" u="none" strike="noStrike" cap="none" dirty="0">
                          <a:solidFill>
                            <a:schemeClr val="dk1"/>
                          </a:solidFill>
                          <a:latin typeface="Helvetica Neue"/>
                          <a:ea typeface="Helvetica Neue"/>
                          <a:cs typeface="Helvetica Neue"/>
                          <a:sym typeface="Helvetica Neue"/>
                        </a:rPr>
                        <a:t>Custom Calendar</a:t>
                      </a:r>
                    </a:p>
                  </a:txBody>
                  <a:tcPr marL="45331" marR="45331" marT="31732" marB="31732">
                    <a:lnL w="6312" cap="flat" cmpd="sng" algn="ctr">
                      <a:solidFill>
                        <a:srgbClr val="666666"/>
                      </a:solidFill>
                      <a:prstDash val="solid"/>
                      <a:round/>
                      <a:headEnd type="none" w="med" len="med"/>
                      <a:tailEnd type="none" w="med" len="med"/>
                    </a:lnL>
                    <a:lnR w="6312" cap="flat" cmpd="sng" algn="ctr">
                      <a:solidFill>
                        <a:srgbClr val="666666"/>
                      </a:solidFill>
                      <a:prstDash val="solid"/>
                      <a:round/>
                      <a:headEnd type="none" w="med" len="med"/>
                      <a:tailEnd type="none" w="med" len="med"/>
                    </a:lnR>
                    <a:lnT w="6312" cap="flat" cmpd="sng" algn="ctr">
                      <a:solidFill>
                        <a:srgbClr val="666666"/>
                      </a:solidFill>
                      <a:prstDash val="solid"/>
                      <a:round/>
                      <a:headEnd type="none" w="med" len="med"/>
                      <a:tailEnd type="none" w="med" len="med"/>
                    </a:lnT>
                    <a:lnB w="6312" cap="flat" cmpd="sng" algn="ctr">
                      <a:solidFill>
                        <a:srgbClr val="666666"/>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cap="none" dirty="0">
                          <a:solidFill>
                            <a:schemeClr val="dk1"/>
                          </a:solidFill>
                          <a:latin typeface="Helvetica Neue"/>
                          <a:ea typeface="Helvetica Neue"/>
                          <a:cs typeface="Helvetica Neue"/>
                          <a:sym typeface="Helvetica Neue"/>
                        </a:rPr>
                        <a:t>Yes</a:t>
                      </a:r>
                    </a:p>
                  </a:txBody>
                  <a:tcPr marL="45331" marR="45331" marT="31732" marB="31732">
                    <a:lnL w="6312" cap="flat" cmpd="sng" algn="ctr">
                      <a:solidFill>
                        <a:srgbClr val="666666"/>
                      </a:solidFill>
                      <a:prstDash val="solid"/>
                      <a:round/>
                      <a:headEnd type="none" w="med" len="med"/>
                      <a:tailEnd type="none" w="med" len="med"/>
                    </a:lnL>
                    <a:lnR w="6312" cap="flat" cmpd="sng" algn="ctr">
                      <a:solidFill>
                        <a:srgbClr val="666666"/>
                      </a:solidFill>
                      <a:prstDash val="solid"/>
                      <a:round/>
                      <a:headEnd type="none" w="med" len="med"/>
                      <a:tailEnd type="none" w="med" len="med"/>
                    </a:lnR>
                    <a:lnT w="6312" cap="flat" cmpd="sng" algn="ctr">
                      <a:solidFill>
                        <a:srgbClr val="666666"/>
                      </a:solidFill>
                      <a:prstDash val="solid"/>
                      <a:round/>
                      <a:headEnd type="none" w="med" len="med"/>
                      <a:tailEnd type="none" w="med" len="med"/>
                    </a:lnT>
                    <a:lnB w="6312" cap="flat" cmpd="sng" algn="ctr">
                      <a:solidFill>
                        <a:srgbClr val="666666"/>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cap="none" dirty="0">
                          <a:solidFill>
                            <a:schemeClr val="dk1"/>
                          </a:solidFill>
                          <a:latin typeface="Helvetica Neue"/>
                          <a:ea typeface="Helvetica Neue"/>
                          <a:cs typeface="Helvetica Neue"/>
                          <a:sym typeface="Helvetica Neue"/>
                        </a:rPr>
                        <a:t>No</a:t>
                      </a:r>
                    </a:p>
                  </a:txBody>
                  <a:tcPr marL="45331" marR="45331" marT="31732" marB="31732">
                    <a:lnL w="6312" cap="flat" cmpd="sng" algn="ctr">
                      <a:solidFill>
                        <a:srgbClr val="666666"/>
                      </a:solidFill>
                      <a:prstDash val="solid"/>
                      <a:round/>
                      <a:headEnd type="none" w="med" len="med"/>
                      <a:tailEnd type="none" w="med" len="med"/>
                    </a:lnL>
                    <a:lnR w="6312" cap="flat" cmpd="sng" algn="ctr">
                      <a:solidFill>
                        <a:srgbClr val="666666"/>
                      </a:solidFill>
                      <a:prstDash val="solid"/>
                      <a:round/>
                      <a:headEnd type="none" w="med" len="med"/>
                      <a:tailEnd type="none" w="med" len="med"/>
                    </a:lnR>
                    <a:lnT w="6312" cap="flat" cmpd="sng" algn="ctr">
                      <a:solidFill>
                        <a:srgbClr val="666666"/>
                      </a:solidFill>
                      <a:prstDash val="solid"/>
                      <a:round/>
                      <a:headEnd type="none" w="med" len="med"/>
                      <a:tailEnd type="none" w="med" len="med"/>
                    </a:lnT>
                    <a:lnB w="6312" cap="flat" cmpd="sng" algn="ctr">
                      <a:solidFill>
                        <a:srgbClr val="666666"/>
                      </a:solidFill>
                      <a:prstDash val="solid"/>
                      <a:round/>
                      <a:headEnd type="none" w="med" len="med"/>
                      <a:tailEnd type="none" w="med" len="med"/>
                    </a:lnB>
                  </a:tcPr>
                </a:tc>
                <a:extLst>
                  <a:ext uri="{0D108BD9-81ED-4DB2-BD59-A6C34878D82A}">
                    <a16:rowId xmlns:a16="http://schemas.microsoft.com/office/drawing/2014/main" val="10008"/>
                  </a:ext>
                </a:extLst>
              </a:tr>
              <a:tr h="300100">
                <a:tc>
                  <a:txBody>
                    <a:bodyPr/>
                    <a:lstStyle/>
                    <a:p>
                      <a:pPr rtl="0" fontAlgn="t">
                        <a:spcBef>
                          <a:spcPts val="0"/>
                        </a:spcBef>
                        <a:spcAft>
                          <a:spcPts val="0"/>
                        </a:spcAft>
                      </a:pPr>
                      <a:r>
                        <a:rPr lang="en-US" sz="1300" b="0" i="0" u="none" strike="noStrike" cap="none" dirty="0">
                          <a:solidFill>
                            <a:schemeClr val="dk1"/>
                          </a:solidFill>
                          <a:latin typeface="Helvetica Neue"/>
                          <a:ea typeface="Helvetica Neue"/>
                          <a:cs typeface="Helvetica Neue"/>
                          <a:sym typeface="Helvetica Neue"/>
                        </a:rPr>
                        <a:t>Materialized View</a:t>
                      </a:r>
                    </a:p>
                  </a:txBody>
                  <a:tcPr marL="45331" marR="45331" marT="31732" marB="31732">
                    <a:lnL w="6312" cap="flat" cmpd="sng" algn="ctr">
                      <a:solidFill>
                        <a:srgbClr val="666666"/>
                      </a:solidFill>
                      <a:prstDash val="solid"/>
                      <a:round/>
                      <a:headEnd type="none" w="med" len="med"/>
                      <a:tailEnd type="none" w="med" len="med"/>
                    </a:lnL>
                    <a:lnR w="6312" cap="flat" cmpd="sng" algn="ctr">
                      <a:solidFill>
                        <a:srgbClr val="666666"/>
                      </a:solidFill>
                      <a:prstDash val="solid"/>
                      <a:round/>
                      <a:headEnd type="none" w="med" len="med"/>
                      <a:tailEnd type="none" w="med" len="med"/>
                    </a:lnR>
                    <a:lnT w="6312" cap="flat" cmpd="sng" algn="ctr">
                      <a:solidFill>
                        <a:srgbClr val="666666"/>
                      </a:solidFill>
                      <a:prstDash val="solid"/>
                      <a:round/>
                      <a:headEnd type="none" w="med" len="med"/>
                      <a:tailEnd type="none" w="med" len="med"/>
                    </a:lnT>
                    <a:lnB w="6312" cap="flat" cmpd="sng" algn="ctr">
                      <a:solidFill>
                        <a:srgbClr val="666666"/>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cap="none" dirty="0">
                          <a:solidFill>
                            <a:schemeClr val="dk1"/>
                          </a:solidFill>
                          <a:latin typeface="Helvetica Neue"/>
                          <a:ea typeface="Helvetica Neue"/>
                          <a:cs typeface="Helvetica Neue"/>
                          <a:sym typeface="Helvetica Neue"/>
                        </a:rPr>
                        <a:t>Yes</a:t>
                      </a:r>
                    </a:p>
                  </a:txBody>
                  <a:tcPr marL="45331" marR="45331" marT="31732" marB="31732">
                    <a:lnL w="6312" cap="flat" cmpd="sng" algn="ctr">
                      <a:solidFill>
                        <a:srgbClr val="666666"/>
                      </a:solidFill>
                      <a:prstDash val="solid"/>
                      <a:round/>
                      <a:headEnd type="none" w="med" len="med"/>
                      <a:tailEnd type="none" w="med" len="med"/>
                    </a:lnL>
                    <a:lnR w="6312" cap="flat" cmpd="sng" algn="ctr">
                      <a:solidFill>
                        <a:srgbClr val="666666"/>
                      </a:solidFill>
                      <a:prstDash val="solid"/>
                      <a:round/>
                      <a:headEnd type="none" w="med" len="med"/>
                      <a:tailEnd type="none" w="med" len="med"/>
                    </a:lnR>
                    <a:lnT w="6312" cap="flat" cmpd="sng" algn="ctr">
                      <a:solidFill>
                        <a:srgbClr val="666666"/>
                      </a:solidFill>
                      <a:prstDash val="solid"/>
                      <a:round/>
                      <a:headEnd type="none" w="med" len="med"/>
                      <a:tailEnd type="none" w="med" len="med"/>
                    </a:lnT>
                    <a:lnB w="6312" cap="flat" cmpd="sng" algn="ctr">
                      <a:solidFill>
                        <a:srgbClr val="666666"/>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cap="none" dirty="0">
                          <a:solidFill>
                            <a:schemeClr val="dk1"/>
                          </a:solidFill>
                          <a:latin typeface="Helvetica Neue"/>
                          <a:ea typeface="Helvetica Neue"/>
                          <a:cs typeface="Helvetica Neue"/>
                          <a:sym typeface="Helvetica Neue"/>
                        </a:rPr>
                        <a:t>No</a:t>
                      </a:r>
                    </a:p>
                  </a:txBody>
                  <a:tcPr marL="45331" marR="45331" marT="31732" marB="31732">
                    <a:lnL w="6312" cap="flat" cmpd="sng" algn="ctr">
                      <a:solidFill>
                        <a:srgbClr val="666666"/>
                      </a:solidFill>
                      <a:prstDash val="solid"/>
                      <a:round/>
                      <a:headEnd type="none" w="med" len="med"/>
                      <a:tailEnd type="none" w="med" len="med"/>
                    </a:lnL>
                    <a:lnR w="6312" cap="flat" cmpd="sng" algn="ctr">
                      <a:solidFill>
                        <a:srgbClr val="666666"/>
                      </a:solidFill>
                      <a:prstDash val="solid"/>
                      <a:round/>
                      <a:headEnd type="none" w="med" len="med"/>
                      <a:tailEnd type="none" w="med" len="med"/>
                    </a:lnR>
                    <a:lnT w="6312" cap="flat" cmpd="sng" algn="ctr">
                      <a:solidFill>
                        <a:srgbClr val="666666"/>
                      </a:solidFill>
                      <a:prstDash val="solid"/>
                      <a:round/>
                      <a:headEnd type="none" w="med" len="med"/>
                      <a:tailEnd type="none" w="med" len="med"/>
                    </a:lnT>
                    <a:lnB w="6312" cap="flat" cmpd="sng" algn="ctr">
                      <a:solidFill>
                        <a:srgbClr val="666666"/>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5" name="Rectangle 1"/>
          <p:cNvSpPr>
            <a:spLocks noChangeArrowheads="1"/>
          </p:cNvSpPr>
          <p:nvPr/>
        </p:nvSpPr>
        <p:spPr bwMode="auto">
          <a:xfrm>
            <a:off x="457200" y="16446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59181282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434985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E3037"/>
              </a:buClr>
              <a:buSzPts val="1900"/>
              <a:buFont typeface="Arial"/>
              <a:buNone/>
            </a:pPr>
            <a:r>
              <a:rPr lang="en-US" sz="2600" b="1" dirty="0">
                <a:solidFill>
                  <a:srgbClr val="2E3037"/>
                </a:solidFill>
              </a:rPr>
              <a:t>Learning Objectives</a:t>
            </a:r>
            <a:endParaRPr sz="2600" b="1" u="none" strike="noStrike" cap="none" dirty="0">
              <a:solidFill>
                <a:srgbClr val="2E3037"/>
              </a:solidFill>
            </a:endParaRPr>
          </a:p>
        </p:txBody>
      </p:sp>
      <p:sp>
        <p:nvSpPr>
          <p:cNvPr id="271" name="Google Shape;271;p2"/>
          <p:cNvSpPr txBox="1">
            <a:spLocks noGrp="1"/>
          </p:cNvSpPr>
          <p:nvPr>
            <p:ph type="body" idx="1"/>
          </p:nvPr>
        </p:nvSpPr>
        <p:spPr>
          <a:xfrm>
            <a:off x="304800" y="899144"/>
            <a:ext cx="8229600" cy="3260170"/>
          </a:xfrm>
          <a:prstGeom prst="rect">
            <a:avLst/>
          </a:prstGeom>
          <a:noFill/>
          <a:ln>
            <a:noFill/>
          </a:ln>
        </p:spPr>
        <p:txBody>
          <a:bodyPr spcFirstLastPara="1" wrap="square" lIns="91425" tIns="91425" rIns="91425" bIns="91425" anchor="t" anchorCtr="0">
            <a:noAutofit/>
          </a:bodyPr>
          <a:lstStyle/>
          <a:p>
            <a:pPr marL="457200" lvl="0" indent="-342900" algn="l" rtl="0">
              <a:lnSpc>
                <a:spcPct val="120000"/>
              </a:lnSpc>
              <a:spcBef>
                <a:spcPts val="480"/>
              </a:spcBef>
              <a:spcAft>
                <a:spcPts val="0"/>
              </a:spcAft>
              <a:buClr>
                <a:schemeClr val="dk1"/>
              </a:buClr>
              <a:buSzPts val="1800"/>
              <a:buFont typeface="Arial" charset="0"/>
              <a:buChar char="•"/>
            </a:pPr>
            <a:r>
              <a:rPr lang="en-US" sz="1800" dirty="0">
                <a:latin typeface="Helvetica Neue Light" panose="02000403000000020004" pitchFamily="2" charset="0"/>
                <a:ea typeface="Helvetica Neue Light" panose="02000403000000020004" pitchFamily="2" charset="0"/>
                <a:sym typeface="Helvetica Neue Light"/>
              </a:rPr>
              <a:t>Review evolution of data management market</a:t>
            </a:r>
          </a:p>
          <a:p>
            <a:pPr marL="457200" lvl="0" indent="-342900" algn="l" rtl="0">
              <a:lnSpc>
                <a:spcPct val="120000"/>
              </a:lnSpc>
              <a:spcBef>
                <a:spcPts val="480"/>
              </a:spcBef>
              <a:spcAft>
                <a:spcPts val="0"/>
              </a:spcAft>
              <a:buClr>
                <a:schemeClr val="dk1"/>
              </a:buClr>
              <a:buSzPts val="1800"/>
              <a:buFont typeface="Arial" charset="0"/>
              <a:buChar char="•"/>
            </a:pPr>
            <a:r>
              <a:rPr lang="en-US" sz="1800" dirty="0">
                <a:latin typeface="Helvetica Neue Light" panose="02000403000000020004" pitchFamily="2" charset="0"/>
                <a:ea typeface="Helvetica Neue Light" panose="02000403000000020004" pitchFamily="2" charset="0"/>
                <a:sym typeface="Helvetica Neue Light"/>
              </a:rPr>
              <a:t>Understand benefits and common use cases of Embrace</a:t>
            </a:r>
          </a:p>
          <a:p>
            <a:pPr marL="457200" lvl="0" indent="-342900" algn="l" rtl="0">
              <a:lnSpc>
                <a:spcPct val="120000"/>
              </a:lnSpc>
              <a:spcBef>
                <a:spcPts val="480"/>
              </a:spcBef>
              <a:spcAft>
                <a:spcPts val="0"/>
              </a:spcAft>
              <a:buClr>
                <a:schemeClr val="dk1"/>
              </a:buClr>
              <a:buSzPts val="1800"/>
              <a:buFont typeface="Arial" charset="0"/>
              <a:buChar char="•"/>
            </a:pPr>
            <a:r>
              <a:rPr lang="en-US" sz="1800" dirty="0">
                <a:latin typeface="Helvetica Neue Light" panose="02000403000000020004" pitchFamily="2" charset="0"/>
                <a:ea typeface="Helvetica Neue Light" panose="02000403000000020004" pitchFamily="2" charset="0"/>
                <a:sym typeface="Helvetica Neue Light"/>
              </a:rPr>
              <a:t>Review key features of Embrace</a:t>
            </a:r>
          </a:p>
          <a:p>
            <a:pPr marL="457200" lvl="0" indent="-342900" algn="l" rtl="0">
              <a:lnSpc>
                <a:spcPct val="120000"/>
              </a:lnSpc>
              <a:spcBef>
                <a:spcPts val="480"/>
              </a:spcBef>
              <a:spcAft>
                <a:spcPts val="0"/>
              </a:spcAft>
              <a:buClr>
                <a:schemeClr val="dk1"/>
              </a:buClr>
              <a:buSzPts val="1800"/>
              <a:buFont typeface="Arial" charset="0"/>
              <a:buChar char="•"/>
            </a:pPr>
            <a:r>
              <a:rPr lang="en-US" sz="1800" dirty="0">
                <a:latin typeface="Helvetica Neue Light" panose="02000403000000020004" pitchFamily="2" charset="0"/>
                <a:ea typeface="Helvetica Neue Light" panose="02000403000000020004" pitchFamily="2" charset="0"/>
                <a:sym typeface="Helvetica Neue Light"/>
              </a:rPr>
              <a:t>Set up connection with source database</a:t>
            </a:r>
          </a:p>
          <a:p>
            <a:pPr marL="457200" lvl="0" indent="-342900" algn="l" rtl="0">
              <a:lnSpc>
                <a:spcPct val="120000"/>
              </a:lnSpc>
              <a:spcBef>
                <a:spcPts val="480"/>
              </a:spcBef>
              <a:spcAft>
                <a:spcPts val="0"/>
              </a:spcAft>
              <a:buClr>
                <a:schemeClr val="dk1"/>
              </a:buClr>
              <a:buSzPts val="1800"/>
              <a:buFont typeface="Arial" charset="0"/>
              <a:buChar char="•"/>
            </a:pPr>
            <a:r>
              <a:rPr lang="en-US" dirty="0">
                <a:latin typeface="Helvetica Neue Light" panose="02000403000000020004" pitchFamily="2" charset="0"/>
                <a:ea typeface="Helvetica Neue Light" panose="02000403000000020004" pitchFamily="2" charset="0"/>
                <a:sym typeface="Helvetica Neue Light"/>
              </a:rPr>
              <a:t>Edit or remap your connection </a:t>
            </a:r>
            <a:endParaRPr lang="en-US" sz="1800" dirty="0">
              <a:latin typeface="Helvetica Neue Light" panose="02000403000000020004" pitchFamily="2" charset="0"/>
              <a:ea typeface="Helvetica Neue Light" panose="02000403000000020004" pitchFamily="2" charset="0"/>
              <a:sym typeface="Helvetica Neue Light"/>
            </a:endParaRPr>
          </a:p>
          <a:p>
            <a:pPr marL="457200" lvl="0" indent="-342900" algn="l" rtl="0">
              <a:lnSpc>
                <a:spcPct val="120000"/>
              </a:lnSpc>
              <a:spcBef>
                <a:spcPts val="480"/>
              </a:spcBef>
              <a:spcAft>
                <a:spcPts val="0"/>
              </a:spcAft>
              <a:buClr>
                <a:schemeClr val="dk1"/>
              </a:buClr>
              <a:buSzPts val="1800"/>
              <a:buFont typeface="Arial" charset="0"/>
              <a:buChar char="•"/>
            </a:pPr>
            <a:r>
              <a:rPr lang="en-US" sz="1800" dirty="0">
                <a:latin typeface="Helvetica Neue Light" panose="02000403000000020004" pitchFamily="2" charset="0"/>
                <a:ea typeface="Helvetica Neue Light" panose="02000403000000020004" pitchFamily="2" charset="0"/>
                <a:sym typeface="Helvetica Neue Light"/>
              </a:rPr>
              <a:t>Link and search data</a:t>
            </a:r>
          </a:p>
          <a:p>
            <a:pPr marL="457200" lvl="0" indent="-342900" algn="l" rtl="0">
              <a:lnSpc>
                <a:spcPct val="120000"/>
              </a:lnSpc>
              <a:spcBef>
                <a:spcPts val="480"/>
              </a:spcBef>
              <a:spcAft>
                <a:spcPts val="0"/>
              </a:spcAft>
              <a:buClr>
                <a:schemeClr val="dk1"/>
              </a:buClr>
              <a:buSzPts val="1800"/>
              <a:buFont typeface="Arial" charset="0"/>
              <a:buChar char="•"/>
            </a:pPr>
            <a:endParaRPr dirty="0">
              <a:latin typeface="Helvetica Neue Light" panose="02000403000000020004" pitchFamily="2" charset="0"/>
              <a:ea typeface="Helvetica Neue Light" panose="02000403000000020004" pitchFamily="2" charset="0"/>
            </a:endParaRPr>
          </a:p>
          <a:p>
            <a:pPr marL="342900" lvl="0" indent="-190500" algn="l" rtl="0">
              <a:lnSpc>
                <a:spcPct val="100000"/>
              </a:lnSpc>
              <a:spcBef>
                <a:spcPts val="480"/>
              </a:spcBef>
              <a:spcAft>
                <a:spcPts val="0"/>
              </a:spcAft>
              <a:buClr>
                <a:schemeClr val="dk1"/>
              </a:buClr>
              <a:buSzPts val="1600"/>
              <a:buNone/>
            </a:pPr>
            <a:endParaRPr dirty="0">
              <a:latin typeface="Helvetica Neue Light" panose="02000403000000020004" pitchFamily="2" charset="0"/>
              <a:ea typeface="Helvetica Neue Light" panose="02000403000000020004" pitchFamily="2" charset="0"/>
            </a:endParaRPr>
          </a:p>
          <a:p>
            <a:pPr marL="342900" lvl="0" indent="-190500" algn="l" rtl="0">
              <a:lnSpc>
                <a:spcPct val="100000"/>
              </a:lnSpc>
              <a:spcBef>
                <a:spcPts val="480"/>
              </a:spcBef>
              <a:spcAft>
                <a:spcPts val="0"/>
              </a:spcAft>
              <a:buClr>
                <a:schemeClr val="dk1"/>
              </a:buClr>
              <a:buSzPts val="1600"/>
              <a:buNone/>
            </a:pPr>
            <a:endParaRPr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89281858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120"/>
          <p:cNvSpPr txBox="1">
            <a:spLocks noGrp="1"/>
          </p:cNvSpPr>
          <p:nvPr>
            <p:ph type="title"/>
          </p:nvPr>
        </p:nvSpPr>
        <p:spPr>
          <a:prstGeom prst="rect">
            <a:avLst/>
          </a:prstGeom>
        </p:spPr>
        <p:txBody>
          <a:bodyPr spcFirstLastPara="1" wrap="square" lIns="34275" tIns="17125" rIns="34275" bIns="17125" anchor="b" anchorCtr="0">
            <a:noAutofit/>
          </a:bodyPr>
          <a:lstStyle/>
          <a:p>
            <a:pPr marL="0" lvl="0" indent="0" algn="l" rtl="0">
              <a:spcBef>
                <a:spcPts val="0"/>
              </a:spcBef>
              <a:spcAft>
                <a:spcPts val="0"/>
              </a:spcAft>
              <a:buNone/>
            </a:pPr>
            <a:endParaRPr dirty="0">
              <a:latin typeface="Helvetica" charset="0"/>
              <a:ea typeface="Helvetica" charset="0"/>
              <a:cs typeface="Helvetica" charset="0"/>
            </a:endParaRPr>
          </a:p>
          <a:p>
            <a:pPr marL="0" lvl="0" indent="0" algn="l" rtl="0">
              <a:spcBef>
                <a:spcPts val="0"/>
              </a:spcBef>
              <a:spcAft>
                <a:spcPts val="0"/>
              </a:spcAft>
              <a:buNone/>
            </a:pPr>
            <a:endParaRPr dirty="0">
              <a:latin typeface="Helvetica" charset="0"/>
              <a:ea typeface="Helvetica" charset="0"/>
              <a:cs typeface="Helvetica" charset="0"/>
            </a:endParaRPr>
          </a:p>
          <a:p>
            <a:pPr marL="0" lvl="0" indent="0" algn="l" rtl="0">
              <a:spcBef>
                <a:spcPts val="0"/>
              </a:spcBef>
              <a:spcAft>
                <a:spcPts val="0"/>
              </a:spcAft>
              <a:buNone/>
            </a:pPr>
            <a:r>
              <a:rPr lang="en-US" sz="2600" dirty="0">
                <a:latin typeface="Helvetica Neue Light" charset="0"/>
                <a:ea typeface="Helvetica Neue Light" charset="0"/>
                <a:cs typeface="Helvetica Neue Light" charset="0"/>
              </a:rPr>
              <a:t>Evolution of Data Management Market</a:t>
            </a:r>
            <a:endParaRPr sz="2600" dirty="0">
              <a:latin typeface="Helvetica Neue Light" charset="0"/>
              <a:ea typeface="Helvetica Neue Light" charset="0"/>
              <a:cs typeface="Helvetica Neue Light" charset="0"/>
            </a:endParaRPr>
          </a:p>
        </p:txBody>
      </p:sp>
      <p:cxnSp>
        <p:nvCxnSpPr>
          <p:cNvPr id="688" name="Google Shape;688;p120"/>
          <p:cNvCxnSpPr/>
          <p:nvPr/>
        </p:nvCxnSpPr>
        <p:spPr>
          <a:xfrm>
            <a:off x="796204" y="3624498"/>
            <a:ext cx="7551600" cy="0"/>
          </a:xfrm>
          <a:prstGeom prst="straightConnector1">
            <a:avLst/>
          </a:prstGeom>
          <a:noFill/>
          <a:ln w="28575" cap="flat" cmpd="sng">
            <a:solidFill>
              <a:schemeClr val="bg1">
                <a:lumMod val="85000"/>
              </a:schemeClr>
            </a:solidFill>
            <a:prstDash val="solid"/>
            <a:miter lim="800000"/>
            <a:headEnd type="none" w="sm" len="sm"/>
            <a:tailEnd type="none" w="sm" len="sm"/>
          </a:ln>
        </p:spPr>
      </p:cxnSp>
      <p:cxnSp>
        <p:nvCxnSpPr>
          <p:cNvPr id="692" name="Google Shape;692;p120"/>
          <p:cNvCxnSpPr/>
          <p:nvPr/>
        </p:nvCxnSpPr>
        <p:spPr>
          <a:xfrm>
            <a:off x="796204" y="3624498"/>
            <a:ext cx="1074300" cy="0"/>
          </a:xfrm>
          <a:prstGeom prst="straightConnector1">
            <a:avLst/>
          </a:prstGeom>
          <a:noFill/>
          <a:ln w="28575" cap="flat" cmpd="sng">
            <a:solidFill>
              <a:srgbClr val="4E55FD"/>
            </a:solidFill>
            <a:prstDash val="solid"/>
            <a:miter lim="800000"/>
            <a:headEnd type="none" w="sm" len="sm"/>
            <a:tailEnd type="none" w="sm" len="sm"/>
          </a:ln>
        </p:spPr>
      </p:cxnSp>
      <p:grpSp>
        <p:nvGrpSpPr>
          <p:cNvPr id="4" name="Group 3">
            <a:extLst>
              <a:ext uri="{FF2B5EF4-FFF2-40B4-BE49-F238E27FC236}">
                <a16:creationId xmlns:a16="http://schemas.microsoft.com/office/drawing/2014/main" id="{55968C82-BE4A-0B4B-BB58-BCDFA01654B3}"/>
              </a:ext>
            </a:extLst>
          </p:cNvPr>
          <p:cNvGrpSpPr/>
          <p:nvPr/>
        </p:nvGrpSpPr>
        <p:grpSpPr>
          <a:xfrm>
            <a:off x="841365" y="1659638"/>
            <a:ext cx="2176474" cy="1731437"/>
            <a:chOff x="841365" y="1659638"/>
            <a:chExt cx="2176474" cy="1731437"/>
          </a:xfrm>
        </p:grpSpPr>
        <p:pic>
          <p:nvPicPr>
            <p:cNvPr id="694" name="Google Shape;694;p120"/>
            <p:cNvPicPr preferRelativeResize="0"/>
            <p:nvPr/>
          </p:nvPicPr>
          <p:blipFill rotWithShape="1">
            <a:blip r:embed="rId3">
              <a:alphaModFix/>
            </a:blip>
            <a:srcRect/>
            <a:stretch/>
          </p:blipFill>
          <p:spPr>
            <a:xfrm>
              <a:off x="1241713" y="2492052"/>
              <a:ext cx="1296266" cy="899023"/>
            </a:xfrm>
            <a:prstGeom prst="rect">
              <a:avLst/>
            </a:prstGeom>
            <a:noFill/>
            <a:ln>
              <a:noFill/>
            </a:ln>
          </p:spPr>
        </p:pic>
        <p:sp>
          <p:nvSpPr>
            <p:cNvPr id="695" name="Google Shape;695;p120"/>
            <p:cNvSpPr/>
            <p:nvPr/>
          </p:nvSpPr>
          <p:spPr>
            <a:xfrm>
              <a:off x="841365" y="1659638"/>
              <a:ext cx="2176474" cy="5310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US" sz="1500" dirty="0">
                  <a:solidFill>
                    <a:schemeClr val="dk1"/>
                  </a:solidFill>
                  <a:latin typeface="Helvetica" charset="0"/>
                  <a:ea typeface="Helvetica" charset="0"/>
                  <a:cs typeface="Helvetica" charset="0"/>
                  <a:sym typeface="Arial"/>
                </a:rPr>
                <a:t>Traditional Enterprise Data Warehouse</a:t>
              </a:r>
              <a:endParaRPr sz="1100" dirty="0">
                <a:latin typeface="Helvetica" charset="0"/>
                <a:ea typeface="Helvetica" charset="0"/>
                <a:cs typeface="Helvetica" charset="0"/>
              </a:endParaRPr>
            </a:p>
          </p:txBody>
        </p:sp>
      </p:grpSp>
      <p:grpSp>
        <p:nvGrpSpPr>
          <p:cNvPr id="5" name="Group 4">
            <a:extLst>
              <a:ext uri="{FF2B5EF4-FFF2-40B4-BE49-F238E27FC236}">
                <a16:creationId xmlns:a16="http://schemas.microsoft.com/office/drawing/2014/main" id="{CB9AA5D0-2E4E-5747-A850-284AC1F1E6D0}"/>
              </a:ext>
            </a:extLst>
          </p:cNvPr>
          <p:cNvGrpSpPr/>
          <p:nvPr/>
        </p:nvGrpSpPr>
        <p:grpSpPr>
          <a:xfrm>
            <a:off x="3517791" y="1659638"/>
            <a:ext cx="2015100" cy="1696948"/>
            <a:chOff x="3517791" y="1659638"/>
            <a:chExt cx="2015100" cy="1696948"/>
          </a:xfrm>
        </p:grpSpPr>
        <p:grpSp>
          <p:nvGrpSpPr>
            <p:cNvPr id="697" name="Google Shape;697;p120"/>
            <p:cNvGrpSpPr/>
            <p:nvPr/>
          </p:nvGrpSpPr>
          <p:grpSpPr>
            <a:xfrm>
              <a:off x="3706685" y="2525623"/>
              <a:ext cx="1543616" cy="830963"/>
              <a:chOff x="4914655" y="2259173"/>
              <a:chExt cx="2563400" cy="1379936"/>
            </a:xfrm>
          </p:grpSpPr>
          <p:pic>
            <p:nvPicPr>
              <p:cNvPr id="698" name="Google Shape;698;p120"/>
              <p:cNvPicPr preferRelativeResize="0"/>
              <p:nvPr/>
            </p:nvPicPr>
            <p:blipFill rotWithShape="1">
              <a:blip r:embed="rId4">
                <a:alphaModFix/>
              </a:blip>
              <a:srcRect/>
              <a:stretch/>
            </p:blipFill>
            <p:spPr>
              <a:xfrm>
                <a:off x="6301716" y="2259173"/>
                <a:ext cx="1176339" cy="1379936"/>
              </a:xfrm>
              <a:prstGeom prst="rect">
                <a:avLst/>
              </a:prstGeom>
              <a:noFill/>
              <a:ln>
                <a:noFill/>
              </a:ln>
            </p:spPr>
          </p:pic>
          <p:pic>
            <p:nvPicPr>
              <p:cNvPr id="699" name="Google Shape;699;p120"/>
              <p:cNvPicPr preferRelativeResize="0"/>
              <p:nvPr/>
            </p:nvPicPr>
            <p:blipFill>
              <a:blip r:embed="rId5"/>
              <a:srcRect/>
              <a:stretch/>
            </p:blipFill>
            <p:spPr>
              <a:xfrm>
                <a:off x="4914655" y="2329119"/>
                <a:ext cx="1281682" cy="1260898"/>
              </a:xfrm>
              <a:prstGeom prst="rect">
                <a:avLst/>
              </a:prstGeom>
              <a:noFill/>
              <a:ln>
                <a:noFill/>
              </a:ln>
            </p:spPr>
          </p:pic>
        </p:grpSp>
        <p:sp>
          <p:nvSpPr>
            <p:cNvPr id="700" name="Google Shape;700;p120"/>
            <p:cNvSpPr/>
            <p:nvPr/>
          </p:nvSpPr>
          <p:spPr>
            <a:xfrm>
              <a:off x="3517791" y="1659638"/>
              <a:ext cx="2015100" cy="30015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US" sz="1500" dirty="0">
                  <a:solidFill>
                    <a:schemeClr val="dk1"/>
                  </a:solidFill>
                  <a:latin typeface="Helvetica" charset="0"/>
                  <a:ea typeface="Helvetica" charset="0"/>
                  <a:cs typeface="Helvetica" charset="0"/>
                  <a:sym typeface="Arial"/>
                </a:rPr>
                <a:t>Data Lakes</a:t>
              </a:r>
              <a:endParaRPr sz="1100" dirty="0">
                <a:latin typeface="Helvetica" charset="0"/>
                <a:ea typeface="Helvetica" charset="0"/>
                <a:cs typeface="Helvetica" charset="0"/>
              </a:endParaRPr>
            </a:p>
          </p:txBody>
        </p:sp>
      </p:grpSp>
      <p:cxnSp>
        <p:nvCxnSpPr>
          <p:cNvPr id="25" name="Google Shape;692;p120">
            <a:extLst>
              <a:ext uri="{FF2B5EF4-FFF2-40B4-BE49-F238E27FC236}">
                <a16:creationId xmlns:a16="http://schemas.microsoft.com/office/drawing/2014/main" id="{245BE751-EB49-0E47-BACD-853B5602DAB7}"/>
              </a:ext>
            </a:extLst>
          </p:cNvPr>
          <p:cNvCxnSpPr>
            <a:cxnSpLocks/>
          </p:cNvCxnSpPr>
          <p:nvPr/>
        </p:nvCxnSpPr>
        <p:spPr>
          <a:xfrm flipV="1">
            <a:off x="1929265" y="3624430"/>
            <a:ext cx="2549217" cy="68"/>
          </a:xfrm>
          <a:prstGeom prst="straightConnector1">
            <a:avLst/>
          </a:prstGeom>
          <a:noFill/>
          <a:ln w="28575" cap="flat" cmpd="sng">
            <a:solidFill>
              <a:srgbClr val="4E55FD"/>
            </a:solidFill>
            <a:prstDash val="solid"/>
            <a:miter lim="800000"/>
            <a:headEnd type="none" w="sm" len="sm"/>
            <a:tailEnd type="none" w="sm" len="sm"/>
          </a:ln>
        </p:spPr>
      </p:cxnSp>
      <p:sp>
        <p:nvSpPr>
          <p:cNvPr id="689" name="Google Shape;689;p120"/>
          <p:cNvSpPr/>
          <p:nvPr/>
        </p:nvSpPr>
        <p:spPr>
          <a:xfrm>
            <a:off x="1778144" y="3530980"/>
            <a:ext cx="186900" cy="186900"/>
          </a:xfrm>
          <a:prstGeom prst="ellipse">
            <a:avLst/>
          </a:prstGeom>
          <a:solidFill>
            <a:schemeClr val="accent1"/>
          </a:solidFill>
          <a:ln w="28575">
            <a:solidFill>
              <a:schemeClr val="bg1"/>
            </a:solid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Helvetica" charset="0"/>
              <a:ea typeface="Helvetica" charset="0"/>
              <a:cs typeface="Helvetica" charset="0"/>
              <a:sym typeface="Arial"/>
            </a:endParaRPr>
          </a:p>
        </p:txBody>
      </p:sp>
      <p:sp>
        <p:nvSpPr>
          <p:cNvPr id="27" name="Google Shape;689;p120">
            <a:extLst>
              <a:ext uri="{FF2B5EF4-FFF2-40B4-BE49-F238E27FC236}">
                <a16:creationId xmlns:a16="http://schemas.microsoft.com/office/drawing/2014/main" id="{127DA974-64BF-4B44-B6E0-3381CC906C00}"/>
              </a:ext>
            </a:extLst>
          </p:cNvPr>
          <p:cNvSpPr/>
          <p:nvPr/>
        </p:nvSpPr>
        <p:spPr>
          <a:xfrm>
            <a:off x="4431891" y="3530980"/>
            <a:ext cx="186900" cy="186900"/>
          </a:xfrm>
          <a:prstGeom prst="ellipse">
            <a:avLst/>
          </a:prstGeom>
          <a:solidFill>
            <a:schemeClr val="accent1"/>
          </a:solidFill>
          <a:ln w="28575">
            <a:solidFill>
              <a:schemeClr val="bg1"/>
            </a:solid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Helvetica" charset="0"/>
              <a:ea typeface="Helvetica" charset="0"/>
              <a:cs typeface="Helvetica" charset="0"/>
              <a:sym typeface="Arial"/>
            </a:endParaRPr>
          </a:p>
        </p:txBody>
      </p:sp>
      <p:cxnSp>
        <p:nvCxnSpPr>
          <p:cNvPr id="28" name="Google Shape;692;p120">
            <a:extLst>
              <a:ext uri="{FF2B5EF4-FFF2-40B4-BE49-F238E27FC236}">
                <a16:creationId xmlns:a16="http://schemas.microsoft.com/office/drawing/2014/main" id="{BBD14CF5-539F-0741-AD42-ED784DA89A62}"/>
              </a:ext>
            </a:extLst>
          </p:cNvPr>
          <p:cNvCxnSpPr>
            <a:cxnSpLocks/>
          </p:cNvCxnSpPr>
          <p:nvPr/>
        </p:nvCxnSpPr>
        <p:spPr>
          <a:xfrm flipV="1">
            <a:off x="4622769" y="3624430"/>
            <a:ext cx="2549217" cy="68"/>
          </a:xfrm>
          <a:prstGeom prst="straightConnector1">
            <a:avLst/>
          </a:prstGeom>
          <a:noFill/>
          <a:ln w="28575" cap="flat" cmpd="sng">
            <a:solidFill>
              <a:srgbClr val="4E55FD"/>
            </a:solidFill>
            <a:prstDash val="solid"/>
            <a:miter lim="800000"/>
            <a:headEnd type="none" w="sm" len="sm"/>
            <a:tailEnd type="none" w="sm" len="sm"/>
          </a:ln>
        </p:spPr>
      </p:cxnSp>
      <p:sp>
        <p:nvSpPr>
          <p:cNvPr id="29" name="Google Shape;689;p120">
            <a:extLst>
              <a:ext uri="{FF2B5EF4-FFF2-40B4-BE49-F238E27FC236}">
                <a16:creationId xmlns:a16="http://schemas.microsoft.com/office/drawing/2014/main" id="{F2EC2DBF-8F53-624A-99EA-0F844F5F21A1}"/>
              </a:ext>
            </a:extLst>
          </p:cNvPr>
          <p:cNvSpPr/>
          <p:nvPr/>
        </p:nvSpPr>
        <p:spPr>
          <a:xfrm>
            <a:off x="7145274" y="3530980"/>
            <a:ext cx="186900" cy="186900"/>
          </a:xfrm>
          <a:prstGeom prst="ellipse">
            <a:avLst/>
          </a:prstGeom>
          <a:solidFill>
            <a:schemeClr val="accent1"/>
          </a:solidFill>
          <a:ln w="28575">
            <a:solidFill>
              <a:schemeClr val="bg1"/>
            </a:solid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Helvetica" charset="0"/>
              <a:ea typeface="Helvetica" charset="0"/>
              <a:cs typeface="Helvetica" charset="0"/>
              <a:sym typeface="Arial"/>
            </a:endParaRPr>
          </a:p>
        </p:txBody>
      </p:sp>
      <p:sp>
        <p:nvSpPr>
          <p:cNvPr id="2" name="TextBox 1">
            <a:extLst>
              <a:ext uri="{FF2B5EF4-FFF2-40B4-BE49-F238E27FC236}">
                <a16:creationId xmlns:a16="http://schemas.microsoft.com/office/drawing/2014/main" id="{41F2931F-DDA7-5E4A-B420-77DF436BB9AA}"/>
              </a:ext>
            </a:extLst>
          </p:cNvPr>
          <p:cNvSpPr txBox="1"/>
          <p:nvPr/>
        </p:nvSpPr>
        <p:spPr>
          <a:xfrm>
            <a:off x="949277" y="3811330"/>
            <a:ext cx="1895070" cy="400110"/>
          </a:xfrm>
          <a:prstGeom prst="rect">
            <a:avLst/>
          </a:prstGeom>
          <a:noFill/>
        </p:spPr>
        <p:txBody>
          <a:bodyPr wrap="none" rtlCol="0">
            <a:spAutoFit/>
          </a:bodyPr>
          <a:lstStyle/>
          <a:p>
            <a:pPr algn="ctr"/>
            <a:r>
              <a:rPr lang="en-US" sz="1000" dirty="0">
                <a:latin typeface="Helvetica Light" panose="020B0403020202020204" pitchFamily="34" charset="0"/>
              </a:rPr>
              <a:t>Rigid, tabular structured data,</a:t>
            </a:r>
            <a:br>
              <a:rPr lang="en-US" sz="1000" dirty="0">
                <a:latin typeface="Helvetica Light" panose="020B0403020202020204" pitchFamily="34" charset="0"/>
              </a:rPr>
            </a:br>
            <a:r>
              <a:rPr lang="en-US" sz="1000" dirty="0">
                <a:latin typeface="Helvetica Light" panose="020B0403020202020204" pitchFamily="34" charset="0"/>
              </a:rPr>
              <a:t>ETL/ modeling needed</a:t>
            </a:r>
          </a:p>
        </p:txBody>
      </p:sp>
      <p:sp>
        <p:nvSpPr>
          <p:cNvPr id="22" name="TextBox 21">
            <a:extLst>
              <a:ext uri="{FF2B5EF4-FFF2-40B4-BE49-F238E27FC236}">
                <a16:creationId xmlns:a16="http://schemas.microsoft.com/office/drawing/2014/main" id="{90E504CE-05FC-AB4C-B727-777A3FC259C9}"/>
              </a:ext>
            </a:extLst>
          </p:cNvPr>
          <p:cNvSpPr txBox="1"/>
          <p:nvPr/>
        </p:nvSpPr>
        <p:spPr>
          <a:xfrm>
            <a:off x="3670803" y="3811330"/>
            <a:ext cx="1709121" cy="400110"/>
          </a:xfrm>
          <a:prstGeom prst="rect">
            <a:avLst/>
          </a:prstGeom>
          <a:noFill/>
        </p:spPr>
        <p:txBody>
          <a:bodyPr wrap="none" rtlCol="0">
            <a:spAutoFit/>
          </a:bodyPr>
          <a:lstStyle/>
          <a:p>
            <a:pPr algn="ctr"/>
            <a:r>
              <a:rPr lang="en-US" sz="1000" dirty="0">
                <a:latin typeface="Helvetica Light" panose="020B0403020202020204" pitchFamily="34" charset="0"/>
              </a:rPr>
              <a:t>Semi &amp; unstructured data, </a:t>
            </a:r>
          </a:p>
          <a:p>
            <a:pPr algn="ctr"/>
            <a:r>
              <a:rPr lang="en-US" sz="1000" dirty="0">
                <a:latin typeface="Helvetica Light" panose="020B0403020202020204" pitchFamily="34" charset="0"/>
              </a:rPr>
              <a:t>Management overhead</a:t>
            </a:r>
          </a:p>
        </p:txBody>
      </p:sp>
      <p:sp>
        <p:nvSpPr>
          <p:cNvPr id="23" name="TextBox 22">
            <a:extLst>
              <a:ext uri="{FF2B5EF4-FFF2-40B4-BE49-F238E27FC236}">
                <a16:creationId xmlns:a16="http://schemas.microsoft.com/office/drawing/2014/main" id="{90838732-6691-6E46-8313-C2E6526F62EA}"/>
              </a:ext>
            </a:extLst>
          </p:cNvPr>
          <p:cNvSpPr txBox="1"/>
          <p:nvPr/>
        </p:nvSpPr>
        <p:spPr>
          <a:xfrm>
            <a:off x="6187801" y="3811330"/>
            <a:ext cx="2101857" cy="246221"/>
          </a:xfrm>
          <a:prstGeom prst="rect">
            <a:avLst/>
          </a:prstGeom>
          <a:noFill/>
        </p:spPr>
        <p:txBody>
          <a:bodyPr wrap="none" rtlCol="0">
            <a:spAutoFit/>
          </a:bodyPr>
          <a:lstStyle/>
          <a:p>
            <a:pPr algn="ctr"/>
            <a:r>
              <a:rPr lang="en-US" sz="1000" dirty="0">
                <a:latin typeface="Helvetica Light" panose="020B0403020202020204" pitchFamily="34" charset="0"/>
              </a:rPr>
              <a:t>Easy to manage, elastic, low cost</a:t>
            </a:r>
          </a:p>
        </p:txBody>
      </p:sp>
      <p:grpSp>
        <p:nvGrpSpPr>
          <p:cNvPr id="6" name="Group 5">
            <a:extLst>
              <a:ext uri="{FF2B5EF4-FFF2-40B4-BE49-F238E27FC236}">
                <a16:creationId xmlns:a16="http://schemas.microsoft.com/office/drawing/2014/main" id="{12CF6B42-8AC8-2045-AFEA-7AEF174FB66E}"/>
              </a:ext>
            </a:extLst>
          </p:cNvPr>
          <p:cNvGrpSpPr/>
          <p:nvPr/>
        </p:nvGrpSpPr>
        <p:grpSpPr>
          <a:xfrm>
            <a:off x="6209167" y="1659638"/>
            <a:ext cx="2015100" cy="1661107"/>
            <a:chOff x="6209167" y="1659638"/>
            <a:chExt cx="2015100" cy="1661107"/>
          </a:xfrm>
        </p:grpSpPr>
        <p:sp>
          <p:nvSpPr>
            <p:cNvPr id="703" name="Google Shape;703;p120"/>
            <p:cNvSpPr/>
            <p:nvPr/>
          </p:nvSpPr>
          <p:spPr>
            <a:xfrm>
              <a:off x="6209167" y="1659638"/>
              <a:ext cx="2015100" cy="5310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US" sz="1500" dirty="0">
                  <a:solidFill>
                    <a:schemeClr val="dk1"/>
                  </a:solidFill>
                  <a:latin typeface="Helvetica" charset="0"/>
                  <a:ea typeface="Helvetica" charset="0"/>
                  <a:cs typeface="Helvetica" charset="0"/>
                  <a:sym typeface="Arial"/>
                </a:rPr>
                <a:t>Modern Cloud Data Warehouse</a:t>
              </a:r>
              <a:endParaRPr sz="1100" dirty="0">
                <a:latin typeface="Helvetica" charset="0"/>
                <a:ea typeface="Helvetica" charset="0"/>
                <a:cs typeface="Helvetica" charset="0"/>
              </a:endParaRPr>
            </a:p>
          </p:txBody>
        </p:sp>
        <p:pic>
          <p:nvPicPr>
            <p:cNvPr id="3" name="Picture 2">
              <a:extLst>
                <a:ext uri="{FF2B5EF4-FFF2-40B4-BE49-F238E27FC236}">
                  <a16:creationId xmlns:a16="http://schemas.microsoft.com/office/drawing/2014/main" id="{ED7E758A-B688-3C40-8EDE-63B74B3F002D}"/>
                </a:ext>
              </a:extLst>
            </p:cNvPr>
            <p:cNvPicPr>
              <a:picLocks noChangeAspect="1"/>
            </p:cNvPicPr>
            <p:nvPr/>
          </p:nvPicPr>
          <p:blipFill>
            <a:blip r:embed="rId6"/>
            <a:stretch>
              <a:fillRect/>
            </a:stretch>
          </p:blipFill>
          <p:spPr>
            <a:xfrm>
              <a:off x="6568584" y="2332865"/>
              <a:ext cx="1296266" cy="987880"/>
            </a:xfrm>
            <a:prstGeom prst="rect">
              <a:avLst/>
            </a:prstGeom>
          </p:spPr>
        </p:pic>
      </p:grpSp>
    </p:spTree>
    <p:extLst>
      <p:ext uri="{BB962C8B-B14F-4D97-AF65-F5344CB8AC3E}">
        <p14:creationId xmlns:p14="http://schemas.microsoft.com/office/powerpoint/2010/main" val="166045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92"/>
                                        </p:tgtEl>
                                        <p:attrNameLst>
                                          <p:attrName>style.visibility</p:attrName>
                                        </p:attrNameLst>
                                      </p:cBhvr>
                                      <p:to>
                                        <p:strVal val="visible"/>
                                      </p:to>
                                    </p:set>
                                    <p:animEffect transition="in" filter="wipe(left)">
                                      <p:cBhvr>
                                        <p:cTn id="7" dur="500"/>
                                        <p:tgtEl>
                                          <p:spTgt spid="69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89"/>
                                        </p:tgtEl>
                                        <p:attrNameLst>
                                          <p:attrName>style.visibility</p:attrName>
                                        </p:attrNameLst>
                                      </p:cBhvr>
                                      <p:to>
                                        <p:strVal val="visible"/>
                                      </p:to>
                                    </p:set>
                                    <p:animEffect transition="in" filter="fade">
                                      <p:cBhvr>
                                        <p:cTn id="11" dur="500"/>
                                        <p:tgtEl>
                                          <p:spTgt spid="689"/>
                                        </p:tgtEl>
                                      </p:cBhvr>
                                    </p:animEffec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par>
                                <p:cTn id="27" presetID="10"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childTnLst>
                          </p:cTn>
                        </p:par>
                        <p:par>
                          <p:cTn id="34" fill="hold">
                            <p:stCondLst>
                              <p:cond delay="3000"/>
                            </p:stCondLst>
                            <p:childTnLst>
                              <p:par>
                                <p:cTn id="35" presetID="22" presetClass="entr" presetSubtype="8" fill="hold" nodeType="after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left)">
                                      <p:cBhvr>
                                        <p:cTn id="37" dur="500"/>
                                        <p:tgtEl>
                                          <p:spTgt spid="28"/>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childTnLst>
                          </p:cTn>
                        </p:par>
                        <p:par>
                          <p:cTn id="45" fill="hold">
                            <p:stCondLst>
                              <p:cond delay="4000"/>
                            </p:stCondLst>
                            <p:childTnLst>
                              <p:par>
                                <p:cTn id="46" presetID="10" presetClass="entr" presetSubtype="0" fill="hold" grpId="0" nodeType="after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 grpId="0" animBg="1"/>
      <p:bldP spid="27" grpId="0" animBg="1"/>
      <p:bldP spid="29" grpId="0" animBg="1"/>
      <p:bldP spid="2" grpId="0"/>
      <p:bldP spid="22" grpId="0"/>
      <p:bldP spid="2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g96dbc9a834_0_4"/>
          <p:cNvSpPr txBox="1">
            <a:spLocks noGrp="1"/>
          </p:cNvSpPr>
          <p:nvPr>
            <p:ph type="title"/>
          </p:nvPr>
        </p:nvSpPr>
        <p:spPr>
          <a:xfrm>
            <a:off x="196070" y="275816"/>
            <a:ext cx="8490600" cy="479700"/>
          </a:xfrm>
          <a:prstGeom prst="rect">
            <a:avLst/>
          </a:prstGeom>
          <a:noFill/>
          <a:ln>
            <a:noFill/>
          </a:ln>
        </p:spPr>
        <p:txBody>
          <a:bodyPr spcFirstLastPara="1" wrap="square" lIns="34275" tIns="17125" rIns="34275" bIns="17125" anchor="b" anchorCtr="0">
            <a:noAutofit/>
          </a:bodyPr>
          <a:lstStyle/>
          <a:p>
            <a:pPr marL="0" lvl="0" indent="0" algn="l" rtl="0">
              <a:lnSpc>
                <a:spcPct val="100000"/>
              </a:lnSpc>
              <a:spcBef>
                <a:spcPts val="0"/>
              </a:spcBef>
              <a:spcAft>
                <a:spcPts val="0"/>
              </a:spcAft>
              <a:buSzPts val="1900"/>
              <a:buNone/>
            </a:pPr>
            <a:r>
              <a:rPr lang="en-US"/>
              <a:t>Integrated Architecture</a:t>
            </a:r>
            <a:endParaRPr/>
          </a:p>
        </p:txBody>
      </p:sp>
      <p:sp>
        <p:nvSpPr>
          <p:cNvPr id="545" name="Google Shape;545;g96dbc9a834_0_4"/>
          <p:cNvSpPr/>
          <p:nvPr/>
        </p:nvSpPr>
        <p:spPr>
          <a:xfrm>
            <a:off x="1076146" y="1445024"/>
            <a:ext cx="1138200" cy="2299800"/>
          </a:xfrm>
          <a:prstGeom prst="rect">
            <a:avLst/>
          </a:prstGeom>
          <a:solidFill>
            <a:srgbClr val="0000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Helvetica Neue"/>
              <a:ea typeface="Helvetica Neue"/>
              <a:cs typeface="Helvetica Neue"/>
              <a:sym typeface="Helvetica Neue"/>
            </a:endParaRPr>
          </a:p>
        </p:txBody>
      </p:sp>
      <p:sp>
        <p:nvSpPr>
          <p:cNvPr id="546" name="Google Shape;546;g96dbc9a834_0_4"/>
          <p:cNvSpPr/>
          <p:nvPr/>
        </p:nvSpPr>
        <p:spPr>
          <a:xfrm>
            <a:off x="2268654" y="1445024"/>
            <a:ext cx="1499400" cy="1315500"/>
          </a:xfrm>
          <a:prstGeom prst="rect">
            <a:avLst/>
          </a:prstGeom>
          <a:solidFill>
            <a:srgbClr val="000000">
              <a:alpha val="80000"/>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Helvetica Neue"/>
              <a:ea typeface="Helvetica Neue"/>
              <a:cs typeface="Helvetica Neue"/>
              <a:sym typeface="Helvetica Neue"/>
            </a:endParaRPr>
          </a:p>
        </p:txBody>
      </p:sp>
      <p:sp>
        <p:nvSpPr>
          <p:cNvPr id="547" name="Google Shape;547;g96dbc9a834_0_4"/>
          <p:cNvSpPr/>
          <p:nvPr/>
        </p:nvSpPr>
        <p:spPr>
          <a:xfrm>
            <a:off x="6929676" y="1445024"/>
            <a:ext cx="1138200" cy="2299800"/>
          </a:xfrm>
          <a:prstGeom prst="rect">
            <a:avLst/>
          </a:prstGeom>
          <a:solidFill>
            <a:srgbClr val="0000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Helvetica Neue"/>
              <a:ea typeface="Helvetica Neue"/>
              <a:cs typeface="Helvetica Neue"/>
              <a:sym typeface="Helvetica Neue"/>
            </a:endParaRPr>
          </a:p>
        </p:txBody>
      </p:sp>
      <p:sp>
        <p:nvSpPr>
          <p:cNvPr id="548" name="Google Shape;548;g96dbc9a834_0_4"/>
          <p:cNvSpPr/>
          <p:nvPr/>
        </p:nvSpPr>
        <p:spPr>
          <a:xfrm>
            <a:off x="3822328" y="1445024"/>
            <a:ext cx="1499400" cy="1315500"/>
          </a:xfrm>
          <a:prstGeom prst="rect">
            <a:avLst/>
          </a:prstGeom>
          <a:solidFill>
            <a:srgbClr val="000000">
              <a:alpha val="80000"/>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Helvetica Neue"/>
              <a:ea typeface="Helvetica Neue"/>
              <a:cs typeface="Helvetica Neue"/>
              <a:sym typeface="Helvetica Neue"/>
            </a:endParaRPr>
          </a:p>
        </p:txBody>
      </p:sp>
      <p:sp>
        <p:nvSpPr>
          <p:cNvPr id="549" name="Google Shape;549;g96dbc9a834_0_4"/>
          <p:cNvSpPr/>
          <p:nvPr/>
        </p:nvSpPr>
        <p:spPr>
          <a:xfrm>
            <a:off x="5376002" y="1445024"/>
            <a:ext cx="1499400" cy="1317600"/>
          </a:xfrm>
          <a:prstGeom prst="rect">
            <a:avLst/>
          </a:prstGeom>
          <a:solidFill>
            <a:srgbClr val="000000">
              <a:alpha val="80000"/>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Helvetica Neue"/>
              <a:ea typeface="Helvetica Neue"/>
              <a:cs typeface="Helvetica Neue"/>
              <a:sym typeface="Helvetica Neue"/>
            </a:endParaRPr>
          </a:p>
        </p:txBody>
      </p:sp>
      <p:sp>
        <p:nvSpPr>
          <p:cNvPr id="550" name="Google Shape;550;g96dbc9a834_0_4"/>
          <p:cNvSpPr/>
          <p:nvPr/>
        </p:nvSpPr>
        <p:spPr>
          <a:xfrm>
            <a:off x="1076150" y="864809"/>
            <a:ext cx="944700" cy="525300"/>
          </a:xfrm>
          <a:prstGeom prst="rect">
            <a:avLst/>
          </a:prstGeom>
          <a:solidFill>
            <a:srgbClr val="494E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Helvetica Neue"/>
              <a:ea typeface="Helvetica Neue"/>
              <a:cs typeface="Helvetica Neue"/>
              <a:sym typeface="Helvetica Neue"/>
            </a:endParaRPr>
          </a:p>
        </p:txBody>
      </p:sp>
      <p:sp>
        <p:nvSpPr>
          <p:cNvPr id="551" name="Google Shape;551;g96dbc9a834_0_4"/>
          <p:cNvSpPr/>
          <p:nvPr/>
        </p:nvSpPr>
        <p:spPr>
          <a:xfrm>
            <a:off x="3094433" y="866362"/>
            <a:ext cx="944700" cy="522300"/>
          </a:xfrm>
          <a:prstGeom prst="rect">
            <a:avLst/>
          </a:prstGeom>
          <a:solidFill>
            <a:srgbClr val="494E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Helvetica Neue"/>
              <a:ea typeface="Helvetica Neue"/>
              <a:cs typeface="Helvetica Neue"/>
              <a:sym typeface="Helvetica Neue"/>
            </a:endParaRPr>
          </a:p>
        </p:txBody>
      </p:sp>
      <p:sp>
        <p:nvSpPr>
          <p:cNvPr id="552" name="Google Shape;552;g96dbc9a834_0_4"/>
          <p:cNvSpPr/>
          <p:nvPr/>
        </p:nvSpPr>
        <p:spPr>
          <a:xfrm>
            <a:off x="4102780" y="865714"/>
            <a:ext cx="944700" cy="523500"/>
          </a:xfrm>
          <a:prstGeom prst="rect">
            <a:avLst/>
          </a:prstGeom>
          <a:solidFill>
            <a:srgbClr val="494E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Helvetica Neue"/>
              <a:ea typeface="Helvetica Neue"/>
              <a:cs typeface="Helvetica Neue"/>
              <a:sym typeface="Helvetica Neue"/>
            </a:endParaRPr>
          </a:p>
        </p:txBody>
      </p:sp>
      <p:sp>
        <p:nvSpPr>
          <p:cNvPr id="553" name="Google Shape;553;g96dbc9a834_0_4"/>
          <p:cNvSpPr/>
          <p:nvPr/>
        </p:nvSpPr>
        <p:spPr>
          <a:xfrm>
            <a:off x="5107467" y="865714"/>
            <a:ext cx="944700" cy="523500"/>
          </a:xfrm>
          <a:prstGeom prst="rect">
            <a:avLst/>
          </a:prstGeom>
          <a:solidFill>
            <a:srgbClr val="494E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Helvetica Neue"/>
              <a:ea typeface="Helvetica Neue"/>
              <a:cs typeface="Helvetica Neue"/>
              <a:sym typeface="Helvetica Neue"/>
            </a:endParaRPr>
          </a:p>
        </p:txBody>
      </p:sp>
      <p:sp>
        <p:nvSpPr>
          <p:cNvPr id="554" name="Google Shape;554;g96dbc9a834_0_4"/>
          <p:cNvSpPr/>
          <p:nvPr/>
        </p:nvSpPr>
        <p:spPr>
          <a:xfrm>
            <a:off x="6111575" y="864818"/>
            <a:ext cx="944700" cy="525300"/>
          </a:xfrm>
          <a:prstGeom prst="rect">
            <a:avLst/>
          </a:prstGeom>
          <a:solidFill>
            <a:srgbClr val="494E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Helvetica Neue"/>
              <a:ea typeface="Helvetica Neue"/>
              <a:cs typeface="Helvetica Neue"/>
              <a:sym typeface="Helvetica Neue"/>
            </a:endParaRPr>
          </a:p>
        </p:txBody>
      </p:sp>
      <p:sp>
        <p:nvSpPr>
          <p:cNvPr id="555" name="Google Shape;555;g96dbc9a834_0_4"/>
          <p:cNvSpPr/>
          <p:nvPr/>
        </p:nvSpPr>
        <p:spPr>
          <a:xfrm>
            <a:off x="7121423" y="863884"/>
            <a:ext cx="944700" cy="527400"/>
          </a:xfrm>
          <a:prstGeom prst="rect">
            <a:avLst/>
          </a:prstGeom>
          <a:solidFill>
            <a:srgbClr val="4E55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accent5"/>
              </a:solidFill>
              <a:latin typeface="Helvetica Neue"/>
              <a:ea typeface="Helvetica Neue"/>
              <a:cs typeface="Helvetica Neue"/>
              <a:sym typeface="Helvetica Neue"/>
            </a:endParaRPr>
          </a:p>
        </p:txBody>
      </p:sp>
      <p:sp>
        <p:nvSpPr>
          <p:cNvPr id="556" name="Google Shape;556;g96dbc9a834_0_4"/>
          <p:cNvSpPr/>
          <p:nvPr/>
        </p:nvSpPr>
        <p:spPr>
          <a:xfrm>
            <a:off x="2081252" y="864818"/>
            <a:ext cx="944700" cy="525300"/>
          </a:xfrm>
          <a:prstGeom prst="rect">
            <a:avLst/>
          </a:prstGeom>
          <a:solidFill>
            <a:srgbClr val="494E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Helvetica Neue"/>
              <a:ea typeface="Helvetica Neue"/>
              <a:cs typeface="Helvetica Neue"/>
              <a:sym typeface="Helvetica Neue"/>
            </a:endParaRPr>
          </a:p>
        </p:txBody>
      </p:sp>
      <p:sp>
        <p:nvSpPr>
          <p:cNvPr id="557" name="Google Shape;557;g96dbc9a834_0_4"/>
          <p:cNvSpPr/>
          <p:nvPr/>
        </p:nvSpPr>
        <p:spPr>
          <a:xfrm>
            <a:off x="2268654" y="2814232"/>
            <a:ext cx="4606800" cy="930600"/>
          </a:xfrm>
          <a:prstGeom prst="rect">
            <a:avLst/>
          </a:prstGeom>
          <a:solidFill>
            <a:srgbClr val="000000">
              <a:alpha val="80000"/>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Helvetica Neue"/>
              <a:ea typeface="Helvetica Neue"/>
              <a:cs typeface="Helvetica Neue"/>
              <a:sym typeface="Helvetica Neue"/>
            </a:endParaRPr>
          </a:p>
        </p:txBody>
      </p:sp>
      <p:sp>
        <p:nvSpPr>
          <p:cNvPr id="558" name="Google Shape;558;g96dbc9a834_0_4"/>
          <p:cNvSpPr/>
          <p:nvPr/>
        </p:nvSpPr>
        <p:spPr>
          <a:xfrm>
            <a:off x="2327747" y="3264389"/>
            <a:ext cx="2228100" cy="428700"/>
          </a:xfrm>
          <a:prstGeom prst="rect">
            <a:avLst/>
          </a:prstGeom>
          <a:solidFill>
            <a:srgbClr val="000000">
              <a:alpha val="80000"/>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Helvetica Neue"/>
              <a:ea typeface="Helvetica Neue"/>
              <a:cs typeface="Helvetica Neue"/>
              <a:sym typeface="Helvetica Neue"/>
            </a:endParaRPr>
          </a:p>
        </p:txBody>
      </p:sp>
      <p:sp>
        <p:nvSpPr>
          <p:cNvPr id="559" name="Google Shape;559;g96dbc9a834_0_4"/>
          <p:cNvSpPr/>
          <p:nvPr/>
        </p:nvSpPr>
        <p:spPr>
          <a:xfrm>
            <a:off x="1076145" y="965845"/>
            <a:ext cx="885900" cy="338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Helvetica Neue"/>
                <a:ea typeface="Helvetica Neue"/>
                <a:cs typeface="Helvetica Neue"/>
                <a:sym typeface="Helvetica Neue"/>
              </a:rPr>
              <a:t>RELATIONAL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Helvetica Neue"/>
                <a:ea typeface="Helvetica Neue"/>
                <a:cs typeface="Helvetica Neue"/>
                <a:sym typeface="Helvetica Neue"/>
              </a:rPr>
              <a:t>SEARCH</a:t>
            </a:r>
            <a:endParaRPr sz="1400" b="0" i="0" u="none" strike="noStrike" cap="none">
              <a:solidFill>
                <a:srgbClr val="000000"/>
              </a:solidFill>
              <a:latin typeface="Arial"/>
              <a:ea typeface="Arial"/>
              <a:cs typeface="Arial"/>
              <a:sym typeface="Arial"/>
            </a:endParaRPr>
          </a:p>
        </p:txBody>
      </p:sp>
      <p:sp>
        <p:nvSpPr>
          <p:cNvPr id="560" name="Google Shape;560;g96dbc9a834_0_4"/>
          <p:cNvSpPr/>
          <p:nvPr/>
        </p:nvSpPr>
        <p:spPr>
          <a:xfrm>
            <a:off x="2069128" y="1021050"/>
            <a:ext cx="885900" cy="215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Helvetica Neue"/>
                <a:ea typeface="Helvetica Neue"/>
                <a:cs typeface="Helvetica Neue"/>
                <a:sym typeface="Helvetica Neue"/>
              </a:rPr>
              <a:t>PINBOARDS</a:t>
            </a:r>
            <a:endParaRPr sz="1400" b="0" i="0" u="none" strike="noStrike" cap="none">
              <a:solidFill>
                <a:srgbClr val="000000"/>
              </a:solidFill>
              <a:latin typeface="Arial"/>
              <a:ea typeface="Arial"/>
              <a:cs typeface="Arial"/>
              <a:sym typeface="Arial"/>
            </a:endParaRPr>
          </a:p>
        </p:txBody>
      </p:sp>
      <p:sp>
        <p:nvSpPr>
          <p:cNvPr id="561" name="Google Shape;561;g96dbc9a834_0_4"/>
          <p:cNvSpPr/>
          <p:nvPr/>
        </p:nvSpPr>
        <p:spPr>
          <a:xfrm>
            <a:off x="3094063" y="965845"/>
            <a:ext cx="885900" cy="338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Helvetica Neue"/>
                <a:ea typeface="Helvetica Neue"/>
                <a:cs typeface="Helvetica Neue"/>
                <a:sym typeface="Helvetica Neue"/>
              </a:rPr>
              <a:t>EMBEDDED  </a:t>
            </a:r>
            <a:br>
              <a:rPr lang="en-US" sz="800" b="0" i="0" u="none" strike="noStrike" cap="none">
                <a:solidFill>
                  <a:schemeClr val="lt1"/>
                </a:solidFill>
                <a:latin typeface="Helvetica Neue"/>
                <a:ea typeface="Helvetica Neue"/>
                <a:cs typeface="Helvetica Neue"/>
                <a:sym typeface="Helvetica Neue"/>
              </a:rPr>
            </a:br>
            <a:r>
              <a:rPr lang="en-US" sz="800" b="0" i="0" u="none" strike="noStrike" cap="none">
                <a:solidFill>
                  <a:schemeClr val="lt1"/>
                </a:solidFill>
                <a:latin typeface="Helvetica Neue"/>
                <a:ea typeface="Helvetica Neue"/>
                <a:cs typeface="Helvetica Neue"/>
                <a:sym typeface="Helvetica Neue"/>
              </a:rPr>
              <a:t>&amp; APIS</a:t>
            </a:r>
            <a:endParaRPr sz="1400" b="0" i="0" u="none" strike="noStrike" cap="none">
              <a:solidFill>
                <a:srgbClr val="000000"/>
              </a:solidFill>
              <a:latin typeface="Arial"/>
              <a:ea typeface="Arial"/>
              <a:cs typeface="Arial"/>
              <a:sym typeface="Arial"/>
            </a:endParaRPr>
          </a:p>
        </p:txBody>
      </p:sp>
      <p:sp>
        <p:nvSpPr>
          <p:cNvPr id="562" name="Google Shape;562;g96dbc9a834_0_4"/>
          <p:cNvSpPr/>
          <p:nvPr/>
        </p:nvSpPr>
        <p:spPr>
          <a:xfrm>
            <a:off x="4104551" y="965845"/>
            <a:ext cx="885900" cy="338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Helvetica Neue"/>
                <a:ea typeface="Helvetica Neue"/>
                <a:cs typeface="Helvetica Neue"/>
                <a:sym typeface="Helvetica Neue"/>
              </a:rPr>
              <a:t>AUTOMATED</a:t>
            </a:r>
            <a:br>
              <a:rPr lang="en-US" sz="800" b="0" i="0" u="none" strike="noStrike" cap="none">
                <a:solidFill>
                  <a:schemeClr val="lt1"/>
                </a:solidFill>
                <a:latin typeface="Helvetica Neue"/>
                <a:ea typeface="Helvetica Neue"/>
                <a:cs typeface="Helvetica Neue"/>
                <a:sym typeface="Helvetica Neue"/>
              </a:rPr>
            </a:br>
            <a:r>
              <a:rPr lang="en-US" sz="800" b="0" i="0" u="none" strike="noStrike" cap="none">
                <a:solidFill>
                  <a:schemeClr val="lt1"/>
                </a:solidFill>
                <a:latin typeface="Helvetica Neue"/>
                <a:ea typeface="Helvetica Neue"/>
                <a:cs typeface="Helvetica Neue"/>
                <a:sym typeface="Helvetica Neue"/>
              </a:rPr>
              <a:t>INSIGHTS</a:t>
            </a:r>
            <a:endParaRPr sz="1400" b="0" i="0" u="none" strike="noStrike" cap="none">
              <a:solidFill>
                <a:srgbClr val="000000"/>
              </a:solidFill>
              <a:latin typeface="Arial"/>
              <a:ea typeface="Arial"/>
              <a:cs typeface="Arial"/>
              <a:sym typeface="Arial"/>
            </a:endParaRPr>
          </a:p>
        </p:txBody>
      </p:sp>
      <p:sp>
        <p:nvSpPr>
          <p:cNvPr id="563" name="Google Shape;563;g96dbc9a834_0_4"/>
          <p:cNvSpPr/>
          <p:nvPr/>
        </p:nvSpPr>
        <p:spPr>
          <a:xfrm>
            <a:off x="5132777" y="1027400"/>
            <a:ext cx="885900" cy="215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Helvetica Neue"/>
                <a:ea typeface="Helvetica Neue"/>
                <a:cs typeface="Helvetica Neue"/>
                <a:sym typeface="Helvetica Neue"/>
              </a:rPr>
              <a:t>MOBILE</a:t>
            </a:r>
            <a:endParaRPr sz="1400" b="0" i="0" u="none" strike="noStrike" cap="none">
              <a:solidFill>
                <a:srgbClr val="000000"/>
              </a:solidFill>
              <a:latin typeface="Arial"/>
              <a:ea typeface="Arial"/>
              <a:cs typeface="Arial"/>
              <a:sym typeface="Arial"/>
            </a:endParaRPr>
          </a:p>
        </p:txBody>
      </p:sp>
      <p:sp>
        <p:nvSpPr>
          <p:cNvPr id="564" name="Google Shape;564;g96dbc9a834_0_4"/>
          <p:cNvSpPr/>
          <p:nvPr/>
        </p:nvSpPr>
        <p:spPr>
          <a:xfrm>
            <a:off x="6154109" y="965845"/>
            <a:ext cx="885900" cy="338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Helvetica Neue"/>
                <a:ea typeface="Helvetica Neue"/>
                <a:cs typeface="Helvetica Neue"/>
                <a:sym typeface="Helvetica Neue"/>
              </a:rPr>
              <a:t>BUSINESS MONITORING</a:t>
            </a:r>
            <a:endParaRPr sz="1400" b="0" i="0" u="none" strike="noStrike" cap="none">
              <a:solidFill>
                <a:srgbClr val="000000"/>
              </a:solidFill>
              <a:latin typeface="Arial"/>
              <a:ea typeface="Arial"/>
              <a:cs typeface="Arial"/>
              <a:sym typeface="Arial"/>
            </a:endParaRPr>
          </a:p>
        </p:txBody>
      </p:sp>
      <p:sp>
        <p:nvSpPr>
          <p:cNvPr id="565" name="Google Shape;565;g96dbc9a834_0_4"/>
          <p:cNvSpPr/>
          <p:nvPr/>
        </p:nvSpPr>
        <p:spPr>
          <a:xfrm>
            <a:off x="7169254" y="965845"/>
            <a:ext cx="885900" cy="338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Helvetica Neue"/>
                <a:ea typeface="Helvetica Neue"/>
                <a:cs typeface="Helvetica Neue"/>
                <a:sym typeface="Helvetica Neue"/>
              </a:rPr>
              <a:t>INSIGHTS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Helvetica Neue"/>
                <a:ea typeface="Helvetica Neue"/>
                <a:cs typeface="Helvetica Neue"/>
                <a:sym typeface="Helvetica Neue"/>
              </a:rPr>
              <a:t>FEED</a:t>
            </a:r>
            <a:endParaRPr sz="1400" b="0" i="0" u="none" strike="noStrike" cap="none">
              <a:solidFill>
                <a:srgbClr val="000000"/>
              </a:solidFill>
              <a:latin typeface="Arial"/>
              <a:ea typeface="Arial"/>
              <a:cs typeface="Arial"/>
              <a:sym typeface="Arial"/>
            </a:endParaRPr>
          </a:p>
        </p:txBody>
      </p:sp>
      <p:sp>
        <p:nvSpPr>
          <p:cNvPr id="566" name="Google Shape;566;g96dbc9a834_0_4"/>
          <p:cNvSpPr/>
          <p:nvPr/>
        </p:nvSpPr>
        <p:spPr>
          <a:xfrm>
            <a:off x="1130412" y="2271722"/>
            <a:ext cx="10296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Helvetica Neue"/>
                <a:ea typeface="Helvetica Neue"/>
                <a:cs typeface="Helvetica Neue"/>
                <a:sym typeface="Helvetica Neue"/>
              </a:rPr>
              <a:t>DISTRIBUTED CLUSTER MANAGER</a:t>
            </a:r>
            <a:endParaRPr sz="1400" b="0" i="0" u="none" strike="noStrike" cap="none">
              <a:solidFill>
                <a:srgbClr val="000000"/>
              </a:solidFill>
              <a:latin typeface="Arial"/>
              <a:ea typeface="Arial"/>
              <a:cs typeface="Arial"/>
              <a:sym typeface="Arial"/>
            </a:endParaRPr>
          </a:p>
        </p:txBody>
      </p:sp>
      <p:sp>
        <p:nvSpPr>
          <p:cNvPr id="567" name="Google Shape;567;g96dbc9a834_0_4"/>
          <p:cNvSpPr/>
          <p:nvPr/>
        </p:nvSpPr>
        <p:spPr>
          <a:xfrm>
            <a:off x="6865472" y="2271722"/>
            <a:ext cx="12666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Helvetica Neue"/>
                <a:ea typeface="Helvetica Neue"/>
                <a:cs typeface="Helvetica Neue"/>
                <a:sym typeface="Helvetica Neue"/>
              </a:rPr>
              <a:t>ENTERPRISE</a:t>
            </a:r>
            <a:br>
              <a:rPr lang="en-US" sz="1000" b="0" i="0" u="none" strike="noStrike" cap="none">
                <a:solidFill>
                  <a:schemeClr val="lt1"/>
                </a:solidFill>
                <a:latin typeface="Helvetica Neue"/>
                <a:ea typeface="Helvetica Neue"/>
                <a:cs typeface="Helvetica Neue"/>
                <a:sym typeface="Helvetica Neue"/>
              </a:rPr>
            </a:br>
            <a:r>
              <a:rPr lang="en-US" sz="1000" b="0" i="0" u="none" strike="noStrike" cap="none">
                <a:solidFill>
                  <a:schemeClr val="lt1"/>
                </a:solidFill>
                <a:latin typeface="Helvetica Neue"/>
                <a:ea typeface="Helvetica Neue"/>
                <a:cs typeface="Helvetica Neue"/>
                <a:sym typeface="Helvetica Neue"/>
              </a:rPr>
              <a:t>SECURITY &amp;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Helvetica Neue"/>
                <a:ea typeface="Helvetica Neue"/>
                <a:cs typeface="Helvetica Neue"/>
                <a:sym typeface="Helvetica Neue"/>
              </a:rPr>
              <a:t>GOVERNANCE</a:t>
            </a:r>
            <a:endParaRPr sz="1400" b="0" i="0" u="none" strike="noStrike" cap="none">
              <a:solidFill>
                <a:srgbClr val="000000"/>
              </a:solidFill>
              <a:latin typeface="Arial"/>
              <a:ea typeface="Arial"/>
              <a:cs typeface="Arial"/>
              <a:sym typeface="Arial"/>
            </a:endParaRPr>
          </a:p>
        </p:txBody>
      </p:sp>
      <p:sp>
        <p:nvSpPr>
          <p:cNvPr id="568" name="Google Shape;568;g96dbc9a834_0_4"/>
          <p:cNvSpPr/>
          <p:nvPr/>
        </p:nvSpPr>
        <p:spPr>
          <a:xfrm>
            <a:off x="2503504" y="1902793"/>
            <a:ext cx="10296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Helvetica Neue"/>
                <a:ea typeface="Helvetica Neue"/>
                <a:cs typeface="Helvetica Neue"/>
                <a:sym typeface="Helvetica Neue"/>
              </a:rPr>
              <a:t>SEARCH</a:t>
            </a:r>
            <a:br>
              <a:rPr lang="en-US" sz="1000" b="0" i="0" u="none" strike="noStrike" cap="none">
                <a:solidFill>
                  <a:schemeClr val="lt1"/>
                </a:solidFill>
                <a:latin typeface="Helvetica Neue"/>
                <a:ea typeface="Helvetica Neue"/>
                <a:cs typeface="Helvetica Neue"/>
                <a:sym typeface="Helvetica Neue"/>
              </a:rPr>
            </a:br>
            <a:r>
              <a:rPr lang="en-US" sz="1000" b="0" i="0" u="none" strike="noStrike" cap="none">
                <a:solidFill>
                  <a:schemeClr val="lt1"/>
                </a:solidFill>
                <a:latin typeface="Helvetica Neue"/>
                <a:ea typeface="Helvetica Neue"/>
                <a:cs typeface="Helvetica Neue"/>
                <a:sym typeface="Helvetica Neue"/>
              </a:rPr>
              <a:t>ENGINE</a:t>
            </a:r>
            <a:endParaRPr sz="1400" b="0" i="0" u="none" strike="noStrike" cap="none">
              <a:solidFill>
                <a:srgbClr val="000000"/>
              </a:solidFill>
              <a:latin typeface="Arial"/>
              <a:ea typeface="Arial"/>
              <a:cs typeface="Arial"/>
              <a:sym typeface="Arial"/>
            </a:endParaRPr>
          </a:p>
        </p:txBody>
      </p:sp>
      <p:sp>
        <p:nvSpPr>
          <p:cNvPr id="569" name="Google Shape;569;g96dbc9a834_0_4"/>
          <p:cNvSpPr/>
          <p:nvPr/>
        </p:nvSpPr>
        <p:spPr>
          <a:xfrm>
            <a:off x="4057177" y="1902793"/>
            <a:ext cx="10296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Helvetica Neue"/>
                <a:ea typeface="Helvetica Neue"/>
                <a:cs typeface="Helvetica Neue"/>
                <a:sym typeface="Helvetica Neue"/>
              </a:rPr>
              <a:t>SPOTIQ AI</a:t>
            </a:r>
            <a:br>
              <a:rPr lang="en-US" sz="1000" b="0" i="0" u="none" strike="noStrike" cap="none">
                <a:solidFill>
                  <a:schemeClr val="lt1"/>
                </a:solidFill>
                <a:latin typeface="Helvetica Neue"/>
                <a:ea typeface="Helvetica Neue"/>
                <a:cs typeface="Helvetica Neue"/>
                <a:sym typeface="Helvetica Neue"/>
              </a:rPr>
            </a:br>
            <a:r>
              <a:rPr lang="en-US" sz="1000" b="0" i="0" u="none" strike="noStrike" cap="none">
                <a:solidFill>
                  <a:schemeClr val="lt1"/>
                </a:solidFill>
                <a:latin typeface="Helvetica Neue"/>
                <a:ea typeface="Helvetica Neue"/>
                <a:cs typeface="Helvetica Neue"/>
                <a:sym typeface="Helvetica Neue"/>
              </a:rPr>
              <a:t>ENGINE</a:t>
            </a:r>
            <a:endParaRPr sz="1400" b="0" i="0" u="none" strike="noStrike" cap="none">
              <a:solidFill>
                <a:srgbClr val="000000"/>
              </a:solidFill>
              <a:latin typeface="Arial"/>
              <a:ea typeface="Arial"/>
              <a:cs typeface="Arial"/>
              <a:sym typeface="Arial"/>
            </a:endParaRPr>
          </a:p>
        </p:txBody>
      </p:sp>
      <p:sp>
        <p:nvSpPr>
          <p:cNvPr id="570" name="Google Shape;570;g96dbc9a834_0_4"/>
          <p:cNvSpPr/>
          <p:nvPr/>
        </p:nvSpPr>
        <p:spPr>
          <a:xfrm>
            <a:off x="5418242" y="1902793"/>
            <a:ext cx="13830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Helvetica Neue"/>
                <a:ea typeface="Helvetica Neue"/>
                <a:cs typeface="Helvetica Neue"/>
                <a:sym typeface="Helvetica Neue"/>
              </a:rPr>
              <a:t>PERSONALIZATION ENGINE</a:t>
            </a:r>
            <a:endParaRPr sz="1400" b="0" i="0" u="none" strike="noStrike" cap="none">
              <a:solidFill>
                <a:srgbClr val="000000"/>
              </a:solidFill>
              <a:latin typeface="Arial"/>
              <a:ea typeface="Arial"/>
              <a:cs typeface="Arial"/>
              <a:sym typeface="Arial"/>
            </a:endParaRPr>
          </a:p>
        </p:txBody>
      </p:sp>
      <p:sp>
        <p:nvSpPr>
          <p:cNvPr id="571" name="Google Shape;571;g96dbc9a834_0_4"/>
          <p:cNvSpPr/>
          <p:nvPr/>
        </p:nvSpPr>
        <p:spPr>
          <a:xfrm>
            <a:off x="2278529" y="2898520"/>
            <a:ext cx="4596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Helvetica Neue"/>
                <a:ea typeface="Helvetica Neue"/>
                <a:cs typeface="Helvetica Neue"/>
                <a:sym typeface="Helvetica Neue"/>
              </a:rPr>
              <a:t>BI &amp; VISUALIZATION SERVER</a:t>
            </a:r>
            <a:endParaRPr sz="1400" b="0" i="0" u="none" strike="noStrike" cap="none">
              <a:solidFill>
                <a:srgbClr val="000000"/>
              </a:solidFill>
              <a:latin typeface="Arial"/>
              <a:ea typeface="Arial"/>
              <a:cs typeface="Arial"/>
              <a:sym typeface="Arial"/>
            </a:endParaRPr>
          </a:p>
        </p:txBody>
      </p:sp>
      <p:sp>
        <p:nvSpPr>
          <p:cNvPr id="572" name="Google Shape;572;g96dbc9a834_0_4"/>
          <p:cNvSpPr/>
          <p:nvPr/>
        </p:nvSpPr>
        <p:spPr>
          <a:xfrm>
            <a:off x="2327746" y="3355671"/>
            <a:ext cx="22194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Helvetica Neue"/>
                <a:ea typeface="Helvetica Neue"/>
                <a:cs typeface="Helvetica Neue"/>
                <a:sym typeface="Helvetica Neue"/>
              </a:rPr>
              <a:t>IN-MEMORY CACHE</a:t>
            </a:r>
            <a:endParaRPr sz="1400" b="0" i="0" u="none" strike="noStrike" cap="none">
              <a:solidFill>
                <a:srgbClr val="000000"/>
              </a:solidFill>
              <a:latin typeface="Arial"/>
              <a:ea typeface="Arial"/>
              <a:cs typeface="Arial"/>
              <a:sym typeface="Arial"/>
            </a:endParaRPr>
          </a:p>
        </p:txBody>
      </p:sp>
      <p:cxnSp>
        <p:nvCxnSpPr>
          <p:cNvPr id="573" name="Google Shape;573;g96dbc9a834_0_4"/>
          <p:cNvCxnSpPr/>
          <p:nvPr/>
        </p:nvCxnSpPr>
        <p:spPr>
          <a:xfrm rot="10800000">
            <a:off x="2502530" y="3574688"/>
            <a:ext cx="0" cy="455100"/>
          </a:xfrm>
          <a:prstGeom prst="straightConnector1">
            <a:avLst/>
          </a:prstGeom>
          <a:noFill/>
          <a:ln w="25400" cap="flat" cmpd="sng">
            <a:solidFill>
              <a:schemeClr val="accent3"/>
            </a:solidFill>
            <a:prstDash val="solid"/>
            <a:round/>
            <a:headEnd type="none" w="sm" len="sm"/>
            <a:tailEnd type="triangle" w="med" len="med"/>
          </a:ln>
        </p:spPr>
      </p:cxnSp>
      <p:pic>
        <p:nvPicPr>
          <p:cNvPr id="574" name="Google Shape;574;g96dbc9a834_0_4"/>
          <p:cNvPicPr preferRelativeResize="0"/>
          <p:nvPr/>
        </p:nvPicPr>
        <p:blipFill rotWithShape="1">
          <a:blip r:embed="rId3">
            <a:alphaModFix/>
          </a:blip>
          <a:srcRect/>
          <a:stretch/>
        </p:blipFill>
        <p:spPr>
          <a:xfrm>
            <a:off x="2378351" y="4064371"/>
            <a:ext cx="248358" cy="289751"/>
          </a:xfrm>
          <a:prstGeom prst="rect">
            <a:avLst/>
          </a:prstGeom>
          <a:noFill/>
          <a:ln>
            <a:noFill/>
          </a:ln>
        </p:spPr>
      </p:pic>
      <p:sp>
        <p:nvSpPr>
          <p:cNvPr id="575" name="Google Shape;575;g96dbc9a834_0_4"/>
          <p:cNvSpPr txBox="1"/>
          <p:nvPr/>
        </p:nvSpPr>
        <p:spPr>
          <a:xfrm>
            <a:off x="2161764" y="4411686"/>
            <a:ext cx="681600" cy="28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75"/>
              <a:buFont typeface="Arial"/>
              <a:buNone/>
            </a:pPr>
            <a:r>
              <a:rPr lang="en-US" sz="700" b="0" i="0" u="none" strike="noStrike" cap="none">
                <a:solidFill>
                  <a:srgbClr val="262626"/>
                </a:solidFill>
                <a:latin typeface="Helvetica Neue"/>
                <a:ea typeface="Helvetica Neue"/>
                <a:cs typeface="Helvetica Neue"/>
                <a:sym typeface="Helvetica Neue"/>
              </a:rPr>
              <a:t>On-prem EDW &amp; DB</a:t>
            </a:r>
            <a:endParaRPr sz="1400" b="0" i="0" u="none" strike="noStrike" cap="none">
              <a:solidFill>
                <a:srgbClr val="000000"/>
              </a:solidFill>
              <a:latin typeface="Arial"/>
              <a:ea typeface="Arial"/>
              <a:cs typeface="Arial"/>
              <a:sym typeface="Arial"/>
            </a:endParaRPr>
          </a:p>
        </p:txBody>
      </p:sp>
      <p:sp>
        <p:nvSpPr>
          <p:cNvPr id="576" name="Google Shape;576;g96dbc9a834_0_4"/>
          <p:cNvSpPr txBox="1"/>
          <p:nvPr/>
        </p:nvSpPr>
        <p:spPr>
          <a:xfrm>
            <a:off x="2713610" y="4411686"/>
            <a:ext cx="681600" cy="28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75"/>
              <a:buFont typeface="Arial"/>
              <a:buNone/>
            </a:pPr>
            <a:r>
              <a:rPr lang="en-US" sz="700" b="0" i="0" u="none" strike="noStrike" cap="none">
                <a:solidFill>
                  <a:srgbClr val="262626"/>
                </a:solidFill>
                <a:latin typeface="Helvetica Neue"/>
                <a:ea typeface="Helvetica Neue"/>
                <a:cs typeface="Helvetica Neue"/>
                <a:sym typeface="Helvetica Neue"/>
              </a:rPr>
              <a:t>Data Lake</a:t>
            </a:r>
            <a:endParaRPr sz="1400" b="0" i="0" u="none" strike="noStrike" cap="none">
              <a:solidFill>
                <a:srgbClr val="000000"/>
              </a:solidFill>
              <a:latin typeface="Arial"/>
              <a:ea typeface="Arial"/>
              <a:cs typeface="Arial"/>
              <a:sym typeface="Arial"/>
            </a:endParaRPr>
          </a:p>
        </p:txBody>
      </p:sp>
      <p:sp>
        <p:nvSpPr>
          <p:cNvPr id="577" name="Google Shape;577;g96dbc9a834_0_4"/>
          <p:cNvSpPr txBox="1"/>
          <p:nvPr/>
        </p:nvSpPr>
        <p:spPr>
          <a:xfrm>
            <a:off x="3215540" y="4411686"/>
            <a:ext cx="857400" cy="28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75"/>
              <a:buFont typeface="Arial"/>
              <a:buNone/>
            </a:pPr>
            <a:r>
              <a:rPr lang="en-US" sz="700" b="0" i="0" u="none" strike="noStrike" cap="none">
                <a:solidFill>
                  <a:srgbClr val="262626"/>
                </a:solidFill>
                <a:latin typeface="Helvetica Neue"/>
                <a:ea typeface="Helvetica Neue"/>
                <a:cs typeface="Helvetica Neue"/>
                <a:sym typeface="Helvetica Neue"/>
              </a:rPr>
              <a:t>Apps</a:t>
            </a:r>
            <a:br>
              <a:rPr lang="en-US" sz="700" b="0" i="0" u="none" strike="noStrike" cap="none">
                <a:solidFill>
                  <a:srgbClr val="262626"/>
                </a:solidFill>
                <a:latin typeface="Helvetica Neue"/>
                <a:ea typeface="Helvetica Neue"/>
                <a:cs typeface="Helvetica Neue"/>
                <a:sym typeface="Helvetica Neue"/>
              </a:rPr>
            </a:br>
            <a:r>
              <a:rPr lang="en-US" sz="600" b="0" i="0" u="none" strike="noStrike" cap="none">
                <a:solidFill>
                  <a:srgbClr val="262626"/>
                </a:solidFill>
                <a:latin typeface="Helvetica Neue"/>
                <a:ea typeface="Helvetica Neue"/>
                <a:cs typeface="Helvetica Neue"/>
                <a:sym typeface="Helvetica Neue"/>
              </a:rPr>
              <a:t>(Salesforce, Marketo, etc.)</a:t>
            </a:r>
            <a:endParaRPr sz="600" b="0" i="0" u="none" strike="noStrike" cap="none">
              <a:solidFill>
                <a:srgbClr val="262626"/>
              </a:solidFill>
              <a:latin typeface="Helvetica Neue"/>
              <a:ea typeface="Helvetica Neue"/>
              <a:cs typeface="Helvetica Neue"/>
              <a:sym typeface="Helvetica Neue"/>
            </a:endParaRPr>
          </a:p>
        </p:txBody>
      </p:sp>
      <p:sp>
        <p:nvSpPr>
          <p:cNvPr id="578" name="Google Shape;578;g96dbc9a834_0_4"/>
          <p:cNvSpPr txBox="1"/>
          <p:nvPr/>
        </p:nvSpPr>
        <p:spPr>
          <a:xfrm>
            <a:off x="3855388" y="4411686"/>
            <a:ext cx="681600" cy="28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75"/>
              <a:buFont typeface="Arial"/>
              <a:buNone/>
            </a:pPr>
            <a:r>
              <a:rPr lang="en-US" sz="700" b="0" i="0" u="none" strike="noStrike" cap="none">
                <a:solidFill>
                  <a:srgbClr val="262626"/>
                </a:solidFill>
                <a:latin typeface="Helvetica Neue"/>
                <a:ea typeface="Helvetica Neue"/>
                <a:cs typeface="Helvetica Neue"/>
                <a:sym typeface="Helvetica Neue"/>
              </a:rPr>
              <a:t>CSVs</a:t>
            </a:r>
            <a:endParaRPr sz="1400" b="0" i="0" u="none" strike="noStrike" cap="none">
              <a:solidFill>
                <a:srgbClr val="000000"/>
              </a:solidFill>
              <a:latin typeface="Arial"/>
              <a:ea typeface="Arial"/>
              <a:cs typeface="Arial"/>
              <a:sym typeface="Arial"/>
            </a:endParaRPr>
          </a:p>
        </p:txBody>
      </p:sp>
      <p:grpSp>
        <p:nvGrpSpPr>
          <p:cNvPr id="579" name="Google Shape;579;g96dbc9a834_0_4"/>
          <p:cNvGrpSpPr/>
          <p:nvPr/>
        </p:nvGrpSpPr>
        <p:grpSpPr>
          <a:xfrm>
            <a:off x="2900901" y="3574688"/>
            <a:ext cx="306951" cy="799635"/>
            <a:chOff x="2801683" y="3727088"/>
            <a:chExt cx="306951" cy="799635"/>
          </a:xfrm>
        </p:grpSpPr>
        <p:pic>
          <p:nvPicPr>
            <p:cNvPr id="580" name="Google Shape;580;g96dbc9a834_0_4"/>
            <p:cNvPicPr preferRelativeResize="0"/>
            <p:nvPr/>
          </p:nvPicPr>
          <p:blipFill rotWithShape="1">
            <a:blip r:embed="rId4">
              <a:alphaModFix/>
            </a:blip>
            <a:srcRect/>
            <a:stretch/>
          </p:blipFill>
          <p:spPr>
            <a:xfrm>
              <a:off x="2801683" y="4222904"/>
              <a:ext cx="306951" cy="303819"/>
            </a:xfrm>
            <a:prstGeom prst="rect">
              <a:avLst/>
            </a:prstGeom>
            <a:noFill/>
            <a:ln>
              <a:noFill/>
            </a:ln>
          </p:spPr>
        </p:pic>
        <p:cxnSp>
          <p:nvCxnSpPr>
            <p:cNvPr id="581" name="Google Shape;581;g96dbc9a834_0_4"/>
            <p:cNvCxnSpPr/>
            <p:nvPr/>
          </p:nvCxnSpPr>
          <p:spPr>
            <a:xfrm rot="10800000">
              <a:off x="2939951" y="3727088"/>
              <a:ext cx="0" cy="455100"/>
            </a:xfrm>
            <a:prstGeom prst="straightConnector1">
              <a:avLst/>
            </a:prstGeom>
            <a:noFill/>
            <a:ln w="25400" cap="flat" cmpd="sng">
              <a:solidFill>
                <a:schemeClr val="accent3"/>
              </a:solidFill>
              <a:prstDash val="solid"/>
              <a:round/>
              <a:headEnd type="none" w="sm" len="sm"/>
              <a:tailEnd type="triangle" w="med" len="med"/>
            </a:ln>
          </p:spPr>
        </p:cxnSp>
      </p:grpSp>
      <p:grpSp>
        <p:nvGrpSpPr>
          <p:cNvPr id="582" name="Google Shape;582;g96dbc9a834_0_4"/>
          <p:cNvGrpSpPr/>
          <p:nvPr/>
        </p:nvGrpSpPr>
        <p:grpSpPr>
          <a:xfrm>
            <a:off x="3514941" y="3574688"/>
            <a:ext cx="258731" cy="767940"/>
            <a:chOff x="3283608" y="3727088"/>
            <a:chExt cx="258731" cy="767940"/>
          </a:xfrm>
        </p:grpSpPr>
        <p:pic>
          <p:nvPicPr>
            <p:cNvPr id="583" name="Google Shape;583;g96dbc9a834_0_4"/>
            <p:cNvPicPr preferRelativeResize="0"/>
            <p:nvPr/>
          </p:nvPicPr>
          <p:blipFill rotWithShape="1">
            <a:blip r:embed="rId5">
              <a:alphaModFix/>
            </a:blip>
            <a:srcRect/>
            <a:stretch/>
          </p:blipFill>
          <p:spPr>
            <a:xfrm>
              <a:off x="3283608" y="4236297"/>
              <a:ext cx="258731" cy="258731"/>
            </a:xfrm>
            <a:prstGeom prst="rect">
              <a:avLst/>
            </a:prstGeom>
            <a:noFill/>
            <a:ln>
              <a:noFill/>
            </a:ln>
          </p:spPr>
        </p:pic>
        <p:cxnSp>
          <p:nvCxnSpPr>
            <p:cNvPr id="584" name="Google Shape;584;g96dbc9a834_0_4"/>
            <p:cNvCxnSpPr/>
            <p:nvPr/>
          </p:nvCxnSpPr>
          <p:spPr>
            <a:xfrm rot="10800000">
              <a:off x="3389120" y="3727088"/>
              <a:ext cx="0" cy="455100"/>
            </a:xfrm>
            <a:prstGeom prst="straightConnector1">
              <a:avLst/>
            </a:prstGeom>
            <a:noFill/>
            <a:ln w="25400" cap="flat" cmpd="sng">
              <a:solidFill>
                <a:schemeClr val="accent3"/>
              </a:solidFill>
              <a:prstDash val="solid"/>
              <a:round/>
              <a:headEnd type="none" w="sm" len="sm"/>
              <a:tailEnd type="triangle" w="med" len="med"/>
            </a:ln>
          </p:spPr>
        </p:cxnSp>
      </p:grpSp>
      <p:cxnSp>
        <p:nvCxnSpPr>
          <p:cNvPr id="585" name="Google Shape;585;g96dbc9a834_0_4"/>
          <p:cNvCxnSpPr/>
          <p:nvPr/>
        </p:nvCxnSpPr>
        <p:spPr>
          <a:xfrm rot="10800000">
            <a:off x="4159252" y="3574688"/>
            <a:ext cx="0" cy="455100"/>
          </a:xfrm>
          <a:prstGeom prst="straightConnector1">
            <a:avLst/>
          </a:prstGeom>
          <a:noFill/>
          <a:ln w="25400" cap="flat" cmpd="sng">
            <a:solidFill>
              <a:schemeClr val="accent3"/>
            </a:solidFill>
            <a:prstDash val="solid"/>
            <a:round/>
            <a:headEnd type="none" w="sm" len="sm"/>
            <a:tailEnd type="triangle" w="med" len="med"/>
          </a:ln>
        </p:spPr>
      </p:cxnSp>
      <p:grpSp>
        <p:nvGrpSpPr>
          <p:cNvPr id="586" name="Google Shape;586;g96dbc9a834_0_4"/>
          <p:cNvGrpSpPr/>
          <p:nvPr/>
        </p:nvGrpSpPr>
        <p:grpSpPr>
          <a:xfrm>
            <a:off x="4066972" y="4061916"/>
            <a:ext cx="390923" cy="272295"/>
            <a:chOff x="3717312" y="4214316"/>
            <a:chExt cx="390923" cy="272295"/>
          </a:xfrm>
        </p:grpSpPr>
        <p:pic>
          <p:nvPicPr>
            <p:cNvPr id="587" name="Google Shape;587;g96dbc9a834_0_4"/>
            <p:cNvPicPr preferRelativeResize="0"/>
            <p:nvPr/>
          </p:nvPicPr>
          <p:blipFill rotWithShape="1">
            <a:blip r:embed="rId6">
              <a:alphaModFix/>
            </a:blip>
            <a:srcRect/>
            <a:stretch/>
          </p:blipFill>
          <p:spPr>
            <a:xfrm>
              <a:off x="3717312" y="4214316"/>
              <a:ext cx="203359" cy="272295"/>
            </a:xfrm>
            <a:prstGeom prst="rect">
              <a:avLst/>
            </a:prstGeom>
            <a:noFill/>
            <a:ln>
              <a:noFill/>
            </a:ln>
          </p:spPr>
        </p:pic>
        <p:grpSp>
          <p:nvGrpSpPr>
            <p:cNvPr id="588" name="Google Shape;588;g96dbc9a834_0_4"/>
            <p:cNvGrpSpPr/>
            <p:nvPr/>
          </p:nvGrpSpPr>
          <p:grpSpPr>
            <a:xfrm>
              <a:off x="3939344" y="4326436"/>
              <a:ext cx="168891" cy="45600"/>
              <a:chOff x="7407012" y="4611031"/>
              <a:chExt cx="168891" cy="45600"/>
            </a:xfrm>
          </p:grpSpPr>
          <p:sp>
            <p:nvSpPr>
              <p:cNvPr id="589" name="Google Shape;589;g96dbc9a834_0_4"/>
              <p:cNvSpPr/>
              <p:nvPr/>
            </p:nvSpPr>
            <p:spPr>
              <a:xfrm flipH="1">
                <a:off x="7407012" y="4611031"/>
                <a:ext cx="45600" cy="45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0" name="Google Shape;590;g96dbc9a834_0_4"/>
              <p:cNvSpPr/>
              <p:nvPr/>
            </p:nvSpPr>
            <p:spPr>
              <a:xfrm flipH="1">
                <a:off x="7471285" y="4611031"/>
                <a:ext cx="45600" cy="45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1" name="Google Shape;591;g96dbc9a834_0_4"/>
              <p:cNvSpPr/>
              <p:nvPr/>
            </p:nvSpPr>
            <p:spPr>
              <a:xfrm flipH="1">
                <a:off x="7530303" y="4611031"/>
                <a:ext cx="45600" cy="45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cxnSp>
        <p:nvCxnSpPr>
          <p:cNvPr id="592" name="Google Shape;592;g96dbc9a834_0_4"/>
          <p:cNvCxnSpPr/>
          <p:nvPr/>
        </p:nvCxnSpPr>
        <p:spPr>
          <a:xfrm rot="10800000">
            <a:off x="5173717" y="3718683"/>
            <a:ext cx="0" cy="457200"/>
          </a:xfrm>
          <a:prstGeom prst="straightConnector1">
            <a:avLst/>
          </a:prstGeom>
          <a:noFill/>
          <a:ln w="25400" cap="flat" cmpd="sng">
            <a:solidFill>
              <a:schemeClr val="accent1"/>
            </a:solidFill>
            <a:prstDash val="solid"/>
            <a:round/>
            <a:headEnd type="triangle" w="med" len="med"/>
            <a:tailEnd type="triangle" w="med" len="med"/>
          </a:ln>
        </p:spPr>
      </p:cxnSp>
      <p:cxnSp>
        <p:nvCxnSpPr>
          <p:cNvPr id="593" name="Google Shape;593;g96dbc9a834_0_4"/>
          <p:cNvCxnSpPr/>
          <p:nvPr/>
        </p:nvCxnSpPr>
        <p:spPr>
          <a:xfrm rot="10800000">
            <a:off x="5757430" y="3703108"/>
            <a:ext cx="0" cy="457200"/>
          </a:xfrm>
          <a:prstGeom prst="straightConnector1">
            <a:avLst/>
          </a:prstGeom>
          <a:noFill/>
          <a:ln w="25400" cap="flat" cmpd="sng">
            <a:solidFill>
              <a:schemeClr val="accent1"/>
            </a:solidFill>
            <a:prstDash val="solid"/>
            <a:round/>
            <a:headEnd type="triangle" w="med" len="med"/>
            <a:tailEnd type="triangle" w="med" len="med"/>
          </a:ln>
        </p:spPr>
      </p:cxnSp>
      <p:cxnSp>
        <p:nvCxnSpPr>
          <p:cNvPr id="594" name="Google Shape;594;g96dbc9a834_0_4"/>
          <p:cNvCxnSpPr/>
          <p:nvPr/>
        </p:nvCxnSpPr>
        <p:spPr>
          <a:xfrm rot="10800000">
            <a:off x="6308192" y="3702633"/>
            <a:ext cx="0" cy="457200"/>
          </a:xfrm>
          <a:prstGeom prst="straightConnector1">
            <a:avLst/>
          </a:prstGeom>
          <a:noFill/>
          <a:ln w="25400" cap="flat" cmpd="sng">
            <a:solidFill>
              <a:schemeClr val="accent1"/>
            </a:solidFill>
            <a:prstDash val="solid"/>
            <a:round/>
            <a:headEnd type="triangle" w="med" len="med"/>
            <a:tailEnd type="triangle" w="med" len="med"/>
          </a:ln>
        </p:spPr>
      </p:cxnSp>
      <p:sp>
        <p:nvSpPr>
          <p:cNvPr id="596" name="Google Shape;596;g96dbc9a834_0_4"/>
          <p:cNvSpPr/>
          <p:nvPr/>
        </p:nvSpPr>
        <p:spPr>
          <a:xfrm>
            <a:off x="4601209" y="3266030"/>
            <a:ext cx="2228100" cy="428700"/>
          </a:xfrm>
          <a:prstGeom prst="rect">
            <a:avLst/>
          </a:prstGeom>
          <a:solidFill>
            <a:srgbClr val="000000">
              <a:alpha val="80000"/>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Helvetica Neue"/>
                <a:ea typeface="Helvetica Neue"/>
                <a:cs typeface="Helvetica Neue"/>
                <a:sym typeface="Helvetica Neue"/>
              </a:rPr>
              <a:t>EMBRACE - LIVE QUERY</a:t>
            </a:r>
            <a:endParaRPr sz="1200" b="0" i="0" u="none" strike="noStrike" cap="none">
              <a:solidFill>
                <a:schemeClr val="lt1"/>
              </a:solidFill>
              <a:latin typeface="Helvetica Neue"/>
              <a:ea typeface="Helvetica Neue"/>
              <a:cs typeface="Helvetica Neue"/>
              <a:sym typeface="Helvetica Neue"/>
            </a:endParaRPr>
          </a:p>
        </p:txBody>
      </p:sp>
      <p:pic>
        <p:nvPicPr>
          <p:cNvPr id="597" name="Google Shape;597;g96dbc9a834_0_4"/>
          <p:cNvPicPr preferRelativeResize="0"/>
          <p:nvPr/>
        </p:nvPicPr>
        <p:blipFill rotWithShape="1">
          <a:blip r:embed="rId7">
            <a:alphaModFix/>
          </a:blip>
          <a:srcRect/>
          <a:stretch/>
        </p:blipFill>
        <p:spPr>
          <a:xfrm>
            <a:off x="4871954" y="4559964"/>
            <a:ext cx="458700" cy="273510"/>
          </a:xfrm>
          <a:prstGeom prst="rect">
            <a:avLst/>
          </a:prstGeom>
          <a:noFill/>
          <a:ln>
            <a:noFill/>
          </a:ln>
        </p:spPr>
      </p:pic>
      <p:pic>
        <p:nvPicPr>
          <p:cNvPr id="598" name="Google Shape;598;g96dbc9a834_0_4"/>
          <p:cNvPicPr preferRelativeResize="0"/>
          <p:nvPr/>
        </p:nvPicPr>
        <p:blipFill rotWithShape="1">
          <a:blip r:embed="rId8">
            <a:alphaModFix/>
          </a:blip>
          <a:srcRect/>
          <a:stretch/>
        </p:blipFill>
        <p:spPr>
          <a:xfrm>
            <a:off x="5427017" y="4593425"/>
            <a:ext cx="576613" cy="113200"/>
          </a:xfrm>
          <a:prstGeom prst="rect">
            <a:avLst/>
          </a:prstGeom>
          <a:noFill/>
          <a:ln>
            <a:noFill/>
          </a:ln>
        </p:spPr>
      </p:pic>
      <p:pic>
        <p:nvPicPr>
          <p:cNvPr id="599" name="Google Shape;599;g96dbc9a834_0_4"/>
          <p:cNvPicPr preferRelativeResize="0"/>
          <p:nvPr/>
        </p:nvPicPr>
        <p:blipFill rotWithShape="1">
          <a:blip r:embed="rId9">
            <a:alphaModFix/>
          </a:blip>
          <a:srcRect/>
          <a:stretch/>
        </p:blipFill>
        <p:spPr>
          <a:xfrm>
            <a:off x="6180216" y="4592466"/>
            <a:ext cx="485170" cy="138200"/>
          </a:xfrm>
          <a:prstGeom prst="rect">
            <a:avLst/>
          </a:prstGeom>
          <a:noFill/>
          <a:ln>
            <a:noFill/>
          </a:ln>
        </p:spPr>
      </p:pic>
      <p:pic>
        <p:nvPicPr>
          <p:cNvPr id="600" name="Google Shape;600;g96dbc9a834_0_4"/>
          <p:cNvPicPr preferRelativeResize="0"/>
          <p:nvPr/>
        </p:nvPicPr>
        <p:blipFill rotWithShape="1">
          <a:blip r:embed="rId10">
            <a:alphaModFix/>
          </a:blip>
          <a:srcRect/>
          <a:stretch/>
        </p:blipFill>
        <p:spPr>
          <a:xfrm>
            <a:off x="4871938" y="4268914"/>
            <a:ext cx="603580" cy="138200"/>
          </a:xfrm>
          <a:prstGeom prst="rect">
            <a:avLst/>
          </a:prstGeom>
          <a:noFill/>
          <a:ln>
            <a:noFill/>
          </a:ln>
        </p:spPr>
      </p:pic>
      <p:pic>
        <p:nvPicPr>
          <p:cNvPr id="601" name="Google Shape;601;g96dbc9a834_0_4"/>
          <p:cNvPicPr preferRelativeResize="0"/>
          <p:nvPr/>
        </p:nvPicPr>
        <p:blipFill rotWithShape="1">
          <a:blip r:embed="rId11">
            <a:alphaModFix/>
          </a:blip>
          <a:srcRect/>
          <a:stretch/>
        </p:blipFill>
        <p:spPr>
          <a:xfrm>
            <a:off x="5562163" y="4228263"/>
            <a:ext cx="458700" cy="229350"/>
          </a:xfrm>
          <a:prstGeom prst="rect">
            <a:avLst/>
          </a:prstGeom>
          <a:noFill/>
          <a:ln>
            <a:noFill/>
          </a:ln>
        </p:spPr>
      </p:pic>
      <p:pic>
        <p:nvPicPr>
          <p:cNvPr id="602" name="Google Shape;602;g96dbc9a834_0_4"/>
          <p:cNvPicPr preferRelativeResize="0"/>
          <p:nvPr/>
        </p:nvPicPr>
        <p:blipFill rotWithShape="1">
          <a:blip r:embed="rId12">
            <a:alphaModFix/>
          </a:blip>
          <a:srcRect/>
          <a:stretch/>
        </p:blipFill>
        <p:spPr>
          <a:xfrm>
            <a:off x="6095450" y="4244737"/>
            <a:ext cx="612859" cy="183900"/>
          </a:xfrm>
          <a:prstGeom prst="rect">
            <a:avLst/>
          </a:prstGeom>
          <a:noFill/>
          <a:ln>
            <a:noFill/>
          </a:ln>
        </p:spPr>
      </p:pic>
      <p:sp>
        <p:nvSpPr>
          <p:cNvPr id="603" name="Google Shape;603;g96dbc9a834_0_4"/>
          <p:cNvSpPr/>
          <p:nvPr/>
        </p:nvSpPr>
        <p:spPr>
          <a:xfrm>
            <a:off x="0" y="4955700"/>
            <a:ext cx="9144000" cy="187800"/>
          </a:xfrm>
          <a:prstGeom prst="rect">
            <a:avLst/>
          </a:prstGeom>
          <a:solidFill>
            <a:srgbClr val="4E55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400" b="0" i="0" u="none" strike="noStrike" cap="none">
                <a:solidFill>
                  <a:srgbClr val="FFFFFF"/>
                </a:solidFill>
                <a:latin typeface="Helvetica Neue"/>
                <a:ea typeface="Helvetica Neue"/>
                <a:cs typeface="Helvetica Neue"/>
                <a:sym typeface="Helvetica Neue"/>
              </a:rPr>
              <a:t>Built from the ground up for search, designed for flexibility </a:t>
            </a:r>
            <a:endParaRPr sz="1400" b="0" i="0" u="none" strike="noStrike" cap="none">
              <a:solidFill>
                <a:srgbClr val="FFFFFF"/>
              </a:solidFill>
              <a:latin typeface="Helvetica Neue"/>
              <a:ea typeface="Helvetica Neue"/>
              <a:cs typeface="Helvetica Neue"/>
              <a:sym typeface="Helvetica Neue"/>
            </a:endParaRPr>
          </a:p>
        </p:txBody>
      </p:sp>
      <p:pic>
        <p:nvPicPr>
          <p:cNvPr id="62" name="Google Shape;522;p45">
            <a:extLst>
              <a:ext uri="{FF2B5EF4-FFF2-40B4-BE49-F238E27FC236}">
                <a16:creationId xmlns:a16="http://schemas.microsoft.com/office/drawing/2014/main" id="{5B96E4CE-E150-6D48-80F9-31B2F19B2117}"/>
              </a:ext>
            </a:extLst>
          </p:cNvPr>
          <p:cNvPicPr preferRelativeResize="0"/>
          <p:nvPr/>
        </p:nvPicPr>
        <p:blipFill rotWithShape="1">
          <a:blip r:embed="rId13">
            <a:alphaModFix/>
          </a:blip>
          <a:srcRect/>
          <a:stretch/>
        </p:blipFill>
        <p:spPr>
          <a:xfrm>
            <a:off x="6507348" y="3345025"/>
            <a:ext cx="267451" cy="272417"/>
          </a:xfrm>
          <a:prstGeom prst="rect">
            <a:avLst/>
          </a:prstGeom>
          <a:noFill/>
          <a:ln>
            <a:noFill/>
          </a:ln>
        </p:spPr>
      </p:pic>
      <p:pic>
        <p:nvPicPr>
          <p:cNvPr id="63" name="Google Shape;523;p45">
            <a:extLst>
              <a:ext uri="{FF2B5EF4-FFF2-40B4-BE49-F238E27FC236}">
                <a16:creationId xmlns:a16="http://schemas.microsoft.com/office/drawing/2014/main" id="{FE7F1878-8E48-2141-8078-6632453DA6B7}"/>
              </a:ext>
            </a:extLst>
          </p:cNvPr>
          <p:cNvPicPr preferRelativeResize="0"/>
          <p:nvPr/>
        </p:nvPicPr>
        <p:blipFill rotWithShape="1">
          <a:blip r:embed="rId14">
            <a:alphaModFix/>
          </a:blip>
          <a:srcRect/>
          <a:stretch/>
        </p:blipFill>
        <p:spPr>
          <a:xfrm>
            <a:off x="2480111" y="3353122"/>
            <a:ext cx="267451" cy="272417"/>
          </a:xfrm>
          <a:prstGeom prst="rect">
            <a:avLst/>
          </a:prstGeom>
          <a:noFill/>
          <a:ln>
            <a:noFill/>
          </a:ln>
        </p:spPr>
      </p:pic>
      <p:sp>
        <p:nvSpPr>
          <p:cNvPr id="65" name="Google Shape;665;p4">
            <a:extLst>
              <a:ext uri="{FF2B5EF4-FFF2-40B4-BE49-F238E27FC236}">
                <a16:creationId xmlns:a16="http://schemas.microsoft.com/office/drawing/2014/main" id="{D509A8CD-B6AD-354E-B883-D6C4C60CE6A2}"/>
              </a:ext>
            </a:extLst>
          </p:cNvPr>
          <p:cNvSpPr/>
          <p:nvPr/>
        </p:nvSpPr>
        <p:spPr>
          <a:xfrm>
            <a:off x="2793045" y="3686805"/>
            <a:ext cx="10314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Helvetica Neue"/>
                <a:ea typeface="Helvetica Neue"/>
                <a:cs typeface="Helvetica Neue"/>
                <a:sym typeface="Helvetica Neue"/>
              </a:rPr>
              <a:t>DATA</a:t>
            </a:r>
            <a:br>
              <a:rPr lang="en-US" sz="900" b="0" i="0" u="none" strike="noStrike" cap="none" dirty="0">
                <a:solidFill>
                  <a:schemeClr val="dk1"/>
                </a:solidFill>
                <a:latin typeface="Helvetica Neue"/>
                <a:ea typeface="Helvetica Neue"/>
                <a:cs typeface="Helvetica Neue"/>
                <a:sym typeface="Helvetica Neue"/>
              </a:rPr>
            </a:br>
            <a:r>
              <a:rPr lang="en-US" sz="900" b="0" i="0" u="none" strike="noStrike" cap="none" dirty="0">
                <a:solidFill>
                  <a:schemeClr val="dk1"/>
                </a:solidFill>
                <a:latin typeface="Helvetica Neue"/>
                <a:ea typeface="Helvetica Neue"/>
                <a:cs typeface="Helvetica Neue"/>
                <a:sym typeface="Helvetica Neue"/>
              </a:rPr>
              <a:t>LOAD</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27537940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g96dbc9a834_0_4"/>
          <p:cNvSpPr txBox="1">
            <a:spLocks noGrp="1"/>
          </p:cNvSpPr>
          <p:nvPr>
            <p:ph type="title"/>
          </p:nvPr>
        </p:nvSpPr>
        <p:spPr>
          <a:xfrm>
            <a:off x="196070" y="275816"/>
            <a:ext cx="8490600" cy="479700"/>
          </a:xfrm>
          <a:prstGeom prst="rect">
            <a:avLst/>
          </a:prstGeom>
          <a:noFill/>
          <a:ln>
            <a:noFill/>
          </a:ln>
        </p:spPr>
        <p:txBody>
          <a:bodyPr spcFirstLastPara="1" wrap="square" lIns="34275" tIns="17125" rIns="34275" bIns="17125" anchor="b" anchorCtr="0">
            <a:noAutofit/>
          </a:bodyPr>
          <a:lstStyle/>
          <a:p>
            <a:pPr marL="0" lvl="0" indent="0" algn="l" rtl="0">
              <a:lnSpc>
                <a:spcPct val="100000"/>
              </a:lnSpc>
              <a:spcBef>
                <a:spcPts val="0"/>
              </a:spcBef>
              <a:spcAft>
                <a:spcPts val="0"/>
              </a:spcAft>
              <a:buSzPts val="1900"/>
              <a:buNone/>
            </a:pPr>
            <a:r>
              <a:rPr lang="en-US" dirty="0"/>
              <a:t>Flexible Data Connectivity</a:t>
            </a:r>
            <a:endParaRPr dirty="0"/>
          </a:p>
        </p:txBody>
      </p:sp>
      <p:grpSp>
        <p:nvGrpSpPr>
          <p:cNvPr id="64" name="Group 63">
            <a:extLst>
              <a:ext uri="{FF2B5EF4-FFF2-40B4-BE49-F238E27FC236}">
                <a16:creationId xmlns:a16="http://schemas.microsoft.com/office/drawing/2014/main" id="{9B21ABF7-1D96-E144-81B3-4C82142237D6}"/>
              </a:ext>
            </a:extLst>
          </p:cNvPr>
          <p:cNvGrpSpPr/>
          <p:nvPr/>
        </p:nvGrpSpPr>
        <p:grpSpPr>
          <a:xfrm>
            <a:off x="1105548" y="1420661"/>
            <a:ext cx="2176526" cy="2208462"/>
            <a:chOff x="1346473" y="1630205"/>
            <a:chExt cx="2902034" cy="2944616"/>
          </a:xfrm>
        </p:grpSpPr>
        <p:sp>
          <p:nvSpPr>
            <p:cNvPr id="66" name="Google Shape;782;p125">
              <a:extLst>
                <a:ext uri="{FF2B5EF4-FFF2-40B4-BE49-F238E27FC236}">
                  <a16:creationId xmlns:a16="http://schemas.microsoft.com/office/drawing/2014/main" id="{EA452AD1-697A-624C-9DBB-FC77093754B4}"/>
                </a:ext>
              </a:extLst>
            </p:cNvPr>
            <p:cNvSpPr txBox="1"/>
            <p:nvPr/>
          </p:nvSpPr>
          <p:spPr>
            <a:xfrm>
              <a:off x="1368907" y="1936127"/>
              <a:ext cx="2879600" cy="639600"/>
            </a:xfrm>
            <a:prstGeom prst="rect">
              <a:avLst/>
            </a:prstGeom>
            <a:noFill/>
            <a:ln>
              <a:noFill/>
            </a:ln>
          </p:spPr>
          <p:txBody>
            <a:bodyPr spcFirstLastPara="1" wrap="square" lIns="81625" tIns="40800" rIns="81625" bIns="40800" anchor="b" anchorCtr="0">
              <a:noAutofit/>
            </a:bodyPr>
            <a:lstStyle/>
            <a:p>
              <a:pPr algn="ctr">
                <a:spcBef>
                  <a:spcPts val="300"/>
                </a:spcBef>
                <a:buSzPts val="1500"/>
              </a:pPr>
              <a:r>
                <a:rPr lang="en-US" sz="1500" b="1" dirty="0">
                  <a:latin typeface="Helvetica Neue Light" charset="0"/>
                  <a:ea typeface="Helvetica Neue Light" charset="0"/>
                  <a:cs typeface="Helvetica Neue Light" charset="0"/>
                  <a:sym typeface="Helvetica Neue"/>
                </a:rPr>
                <a:t>In-memory Database</a:t>
              </a:r>
              <a:endParaRPr sz="1500" b="1" dirty="0">
                <a:latin typeface="Helvetica Neue Light" charset="0"/>
                <a:ea typeface="Helvetica Neue Light" charset="0"/>
                <a:cs typeface="Helvetica Neue Light" charset="0"/>
                <a:sym typeface="Helvetica Neue"/>
              </a:endParaRPr>
            </a:p>
          </p:txBody>
        </p:sp>
        <p:sp>
          <p:nvSpPr>
            <p:cNvPr id="67" name="Google Shape;784;p125">
              <a:extLst>
                <a:ext uri="{FF2B5EF4-FFF2-40B4-BE49-F238E27FC236}">
                  <a16:creationId xmlns:a16="http://schemas.microsoft.com/office/drawing/2014/main" id="{A605AD7F-216E-8844-B39D-A230039CB0C7}"/>
                </a:ext>
              </a:extLst>
            </p:cNvPr>
            <p:cNvSpPr/>
            <p:nvPr/>
          </p:nvSpPr>
          <p:spPr>
            <a:xfrm>
              <a:off x="1346473" y="2664637"/>
              <a:ext cx="2879600" cy="1910184"/>
            </a:xfrm>
            <a:prstGeom prst="rect">
              <a:avLst/>
            </a:prstGeom>
            <a:solidFill>
              <a:schemeClr val="tx1">
                <a:lumMod val="85000"/>
                <a:lumOff val="15000"/>
              </a:schemeClr>
            </a:solidFill>
            <a:ln w="9525" cap="flat" cmpd="sng">
              <a:solidFill>
                <a:srgbClr val="403E4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1400"/>
              </a:pPr>
              <a:endParaRPr>
                <a:latin typeface="Helvetica Neue"/>
                <a:ea typeface="Helvetica Neue"/>
                <a:cs typeface="Helvetica Neue"/>
                <a:sym typeface="Helvetica Neue"/>
              </a:endParaRPr>
            </a:p>
          </p:txBody>
        </p:sp>
        <p:sp>
          <p:nvSpPr>
            <p:cNvPr id="68" name="Google Shape;785;p125">
              <a:extLst>
                <a:ext uri="{FF2B5EF4-FFF2-40B4-BE49-F238E27FC236}">
                  <a16:creationId xmlns:a16="http://schemas.microsoft.com/office/drawing/2014/main" id="{C4F22E7C-7DB3-964D-8F4F-C09688AC971C}"/>
                </a:ext>
              </a:extLst>
            </p:cNvPr>
            <p:cNvSpPr/>
            <p:nvPr/>
          </p:nvSpPr>
          <p:spPr>
            <a:xfrm>
              <a:off x="1488673" y="2886379"/>
              <a:ext cx="2610000" cy="475828"/>
            </a:xfrm>
            <a:prstGeom prst="rect">
              <a:avLst/>
            </a:prstGeom>
            <a:solidFill>
              <a:srgbClr val="FFFFFF"/>
            </a:solidFill>
            <a:ln w="9525" cap="flat" cmpd="sng">
              <a:solidFill>
                <a:srgbClr val="403E41"/>
              </a:solidFill>
              <a:prstDash val="solid"/>
              <a:round/>
              <a:headEnd type="none" w="sm" len="sm"/>
              <a:tailEnd type="none" w="sm" len="sm"/>
            </a:ln>
          </p:spPr>
          <p:txBody>
            <a:bodyPr spcFirstLastPara="1" wrap="square" lIns="91425" tIns="91425" rIns="91425" bIns="91425" anchor="ctr" anchorCtr="0">
              <a:noAutofit/>
            </a:bodyPr>
            <a:lstStyle/>
            <a:p>
              <a:pPr algn="ctr">
                <a:buClr>
                  <a:srgbClr val="000000"/>
                </a:buClr>
                <a:buSzPts val="1400"/>
              </a:pPr>
              <a:r>
                <a:rPr lang="en-US" dirty="0">
                  <a:latin typeface="Helvetica Neue Light" charset="0"/>
                  <a:ea typeface="Helvetica Neue Light" charset="0"/>
                  <a:cs typeface="Helvetica Neue Light" charset="0"/>
                  <a:sym typeface="Helvetica Neue"/>
                </a:rPr>
                <a:t>BI Layer</a:t>
              </a:r>
              <a:endParaRPr dirty="0">
                <a:latin typeface="Helvetica Neue Light" charset="0"/>
                <a:ea typeface="Helvetica Neue Light" charset="0"/>
                <a:cs typeface="Helvetica Neue Light" charset="0"/>
                <a:sym typeface="Helvetica Neue"/>
              </a:endParaRPr>
            </a:p>
          </p:txBody>
        </p:sp>
        <p:cxnSp>
          <p:nvCxnSpPr>
            <p:cNvPr id="69" name="Google Shape;789;p125">
              <a:extLst>
                <a:ext uri="{FF2B5EF4-FFF2-40B4-BE49-F238E27FC236}">
                  <a16:creationId xmlns:a16="http://schemas.microsoft.com/office/drawing/2014/main" id="{444D9376-3336-9F43-B2B5-C0A3726DB114}"/>
                </a:ext>
              </a:extLst>
            </p:cNvPr>
            <p:cNvCxnSpPr/>
            <p:nvPr/>
          </p:nvCxnSpPr>
          <p:spPr>
            <a:xfrm>
              <a:off x="2771472" y="3451116"/>
              <a:ext cx="7400" cy="336877"/>
            </a:xfrm>
            <a:prstGeom prst="straightConnector1">
              <a:avLst/>
            </a:prstGeom>
            <a:noFill/>
            <a:ln w="9525" cap="flat" cmpd="sng">
              <a:solidFill>
                <a:srgbClr val="4E55FD"/>
              </a:solidFill>
              <a:prstDash val="solid"/>
              <a:round/>
              <a:headEnd type="triangle" w="med" len="med"/>
              <a:tailEnd type="triangle" w="med" len="med"/>
            </a:ln>
          </p:spPr>
        </p:cxnSp>
        <p:pic>
          <p:nvPicPr>
            <p:cNvPr id="70" name="Picture 69">
              <a:extLst>
                <a:ext uri="{FF2B5EF4-FFF2-40B4-BE49-F238E27FC236}">
                  <a16:creationId xmlns:a16="http://schemas.microsoft.com/office/drawing/2014/main" id="{2D6023A9-DF71-C740-96B8-3C4DEAD089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5174" y="1630205"/>
              <a:ext cx="495834" cy="495834"/>
            </a:xfrm>
            <a:prstGeom prst="ellipse">
              <a:avLst/>
            </a:prstGeom>
          </p:spPr>
        </p:pic>
        <p:sp>
          <p:nvSpPr>
            <p:cNvPr id="71" name="Google Shape;785;p125">
              <a:extLst>
                <a:ext uri="{FF2B5EF4-FFF2-40B4-BE49-F238E27FC236}">
                  <a16:creationId xmlns:a16="http://schemas.microsoft.com/office/drawing/2014/main" id="{447FF059-70F1-B844-93DB-FD59C0379799}"/>
                </a:ext>
              </a:extLst>
            </p:cNvPr>
            <p:cNvSpPr/>
            <p:nvPr/>
          </p:nvSpPr>
          <p:spPr>
            <a:xfrm>
              <a:off x="1488673" y="3918658"/>
              <a:ext cx="2610000" cy="475828"/>
            </a:xfrm>
            <a:prstGeom prst="rect">
              <a:avLst/>
            </a:prstGeom>
            <a:solidFill>
              <a:srgbClr val="FFFFFF"/>
            </a:solidFill>
            <a:ln w="9525" cap="flat" cmpd="sng">
              <a:solidFill>
                <a:srgbClr val="403E41"/>
              </a:solidFill>
              <a:prstDash val="solid"/>
              <a:round/>
              <a:headEnd type="none" w="sm" len="sm"/>
              <a:tailEnd type="none" w="sm" len="sm"/>
            </a:ln>
          </p:spPr>
          <p:txBody>
            <a:bodyPr spcFirstLastPara="1" wrap="square" lIns="91425" tIns="91425" rIns="91425" bIns="91425" anchor="ctr" anchorCtr="0">
              <a:noAutofit/>
            </a:bodyPr>
            <a:lstStyle/>
            <a:p>
              <a:pPr algn="ctr">
                <a:buClr>
                  <a:srgbClr val="000000"/>
                </a:buClr>
                <a:buSzPts val="1400"/>
              </a:pPr>
              <a:r>
                <a:rPr lang="en-US" dirty="0">
                  <a:latin typeface="Helvetica Neue Light" charset="0"/>
                  <a:ea typeface="Helvetica Neue Light" charset="0"/>
                  <a:cs typeface="Helvetica Neue Light" charset="0"/>
                  <a:sym typeface="Helvetica Neue"/>
                </a:rPr>
                <a:t>Falcon</a:t>
              </a:r>
            </a:p>
          </p:txBody>
        </p:sp>
      </p:grpSp>
      <p:grpSp>
        <p:nvGrpSpPr>
          <p:cNvPr id="72" name="Group 71">
            <a:extLst>
              <a:ext uri="{FF2B5EF4-FFF2-40B4-BE49-F238E27FC236}">
                <a16:creationId xmlns:a16="http://schemas.microsoft.com/office/drawing/2014/main" id="{A5B3234A-07D0-7C4D-A997-C9FA63330628}"/>
              </a:ext>
            </a:extLst>
          </p:cNvPr>
          <p:cNvGrpSpPr/>
          <p:nvPr/>
        </p:nvGrpSpPr>
        <p:grpSpPr>
          <a:xfrm>
            <a:off x="5704540" y="1409192"/>
            <a:ext cx="3439460" cy="2922612"/>
            <a:chOff x="7737940" y="1630204"/>
            <a:chExt cx="4585946" cy="3896816"/>
          </a:xfrm>
        </p:grpSpPr>
        <p:sp>
          <p:nvSpPr>
            <p:cNvPr id="73" name="Google Shape;796;p125">
              <a:extLst>
                <a:ext uri="{FF2B5EF4-FFF2-40B4-BE49-F238E27FC236}">
                  <a16:creationId xmlns:a16="http://schemas.microsoft.com/office/drawing/2014/main" id="{2B2A09C3-9384-174E-A4B2-4674DF798266}"/>
                </a:ext>
              </a:extLst>
            </p:cNvPr>
            <p:cNvSpPr txBox="1"/>
            <p:nvPr/>
          </p:nvSpPr>
          <p:spPr>
            <a:xfrm>
              <a:off x="10230686" y="3655527"/>
              <a:ext cx="2093200" cy="466000"/>
            </a:xfrm>
            <a:prstGeom prst="rect">
              <a:avLst/>
            </a:prstGeom>
            <a:noFill/>
            <a:ln>
              <a:noFill/>
            </a:ln>
          </p:spPr>
          <p:txBody>
            <a:bodyPr spcFirstLastPara="1" wrap="square" lIns="91425" tIns="91425" rIns="91425" bIns="91425" anchor="t" anchorCtr="0">
              <a:noAutofit/>
            </a:bodyPr>
            <a:lstStyle/>
            <a:p>
              <a:pPr>
                <a:buClr>
                  <a:srgbClr val="000000"/>
                </a:buClr>
                <a:buSzPts val="1400"/>
              </a:pPr>
              <a:r>
                <a:rPr lang="en-US" sz="1500" dirty="0">
                  <a:latin typeface="Helvetica Neue Light" charset="0"/>
                  <a:ea typeface="Helvetica Neue Light" charset="0"/>
                  <a:cs typeface="Helvetica Neue Light" charset="0"/>
                  <a:sym typeface="Helvetica Neue"/>
                </a:rPr>
                <a:t>Live-Queries</a:t>
              </a:r>
              <a:endParaRPr sz="1500" dirty="0">
                <a:latin typeface="Helvetica Neue Light" charset="0"/>
                <a:ea typeface="Helvetica Neue Light" charset="0"/>
                <a:cs typeface="Helvetica Neue Light" charset="0"/>
                <a:sym typeface="Helvetica Neue"/>
              </a:endParaRPr>
            </a:p>
          </p:txBody>
        </p:sp>
        <p:grpSp>
          <p:nvGrpSpPr>
            <p:cNvPr id="74" name="Group 73">
              <a:extLst>
                <a:ext uri="{FF2B5EF4-FFF2-40B4-BE49-F238E27FC236}">
                  <a16:creationId xmlns:a16="http://schemas.microsoft.com/office/drawing/2014/main" id="{F80DC1BB-A17D-474D-87F3-4D1902C9771A}"/>
                </a:ext>
              </a:extLst>
            </p:cNvPr>
            <p:cNvGrpSpPr/>
            <p:nvPr/>
          </p:nvGrpSpPr>
          <p:grpSpPr>
            <a:xfrm>
              <a:off x="7737940" y="1630204"/>
              <a:ext cx="2914373" cy="3896816"/>
              <a:chOff x="7737940" y="1630204"/>
              <a:chExt cx="2914373" cy="3896816"/>
            </a:xfrm>
          </p:grpSpPr>
          <p:sp>
            <p:nvSpPr>
              <p:cNvPr id="75" name="Google Shape;793;p125">
                <a:extLst>
                  <a:ext uri="{FF2B5EF4-FFF2-40B4-BE49-F238E27FC236}">
                    <a16:creationId xmlns:a16="http://schemas.microsoft.com/office/drawing/2014/main" id="{5AE2A615-6C46-074A-ACE9-3556F8F13672}"/>
                  </a:ext>
                </a:extLst>
              </p:cNvPr>
              <p:cNvSpPr txBox="1"/>
              <p:nvPr/>
            </p:nvSpPr>
            <p:spPr>
              <a:xfrm>
                <a:off x="7772713" y="1935743"/>
                <a:ext cx="2879600" cy="639600"/>
              </a:xfrm>
              <a:prstGeom prst="rect">
                <a:avLst/>
              </a:prstGeom>
              <a:noFill/>
              <a:ln>
                <a:noFill/>
              </a:ln>
            </p:spPr>
            <p:txBody>
              <a:bodyPr spcFirstLastPara="1" wrap="square" lIns="81625" tIns="40800" rIns="81625" bIns="40800" anchor="b" anchorCtr="0">
                <a:noAutofit/>
              </a:bodyPr>
              <a:lstStyle/>
              <a:p>
                <a:pPr algn="ctr">
                  <a:spcBef>
                    <a:spcPts val="300"/>
                  </a:spcBef>
                  <a:buSzPts val="1500"/>
                </a:pPr>
                <a:r>
                  <a:rPr lang="en-US" sz="1500" b="1" dirty="0">
                    <a:latin typeface="Helvetica Neue Light" charset="0"/>
                    <a:ea typeface="Helvetica Neue Light" charset="0"/>
                    <a:cs typeface="Helvetica Neue Light" charset="0"/>
                    <a:sym typeface="Helvetica Neue"/>
                  </a:rPr>
                  <a:t>Embrace</a:t>
                </a:r>
                <a:endParaRPr sz="1500" b="1" dirty="0">
                  <a:latin typeface="Helvetica Neue Light" charset="0"/>
                  <a:ea typeface="Helvetica Neue Light" charset="0"/>
                  <a:cs typeface="Helvetica Neue Light" charset="0"/>
                  <a:sym typeface="Helvetica Neue"/>
                </a:endParaRPr>
              </a:p>
            </p:txBody>
          </p:sp>
          <p:pic>
            <p:nvPicPr>
              <p:cNvPr id="78" name="Picture 77">
                <a:extLst>
                  <a:ext uri="{FF2B5EF4-FFF2-40B4-BE49-F238E27FC236}">
                    <a16:creationId xmlns:a16="http://schemas.microsoft.com/office/drawing/2014/main" id="{8C2ABCD2-C8F5-2D4D-9A78-282A73D5E3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0283" y="1630204"/>
                <a:ext cx="509606" cy="506677"/>
              </a:xfrm>
              <a:prstGeom prst="ellipse">
                <a:avLst/>
              </a:prstGeom>
            </p:spPr>
          </p:pic>
          <p:sp>
            <p:nvSpPr>
              <p:cNvPr id="79" name="Google Shape;784;p125">
                <a:extLst>
                  <a:ext uri="{FF2B5EF4-FFF2-40B4-BE49-F238E27FC236}">
                    <a16:creationId xmlns:a16="http://schemas.microsoft.com/office/drawing/2014/main" id="{C4DE1516-C6F7-454C-8849-0343FC542AC0}"/>
                  </a:ext>
                </a:extLst>
              </p:cNvPr>
              <p:cNvSpPr/>
              <p:nvPr/>
            </p:nvSpPr>
            <p:spPr>
              <a:xfrm>
                <a:off x="7737940" y="2668303"/>
                <a:ext cx="2879600" cy="912764"/>
              </a:xfrm>
              <a:prstGeom prst="rect">
                <a:avLst/>
              </a:prstGeom>
              <a:solidFill>
                <a:schemeClr val="tx1">
                  <a:lumMod val="85000"/>
                  <a:lumOff val="15000"/>
                </a:schemeClr>
              </a:solidFill>
              <a:ln w="9525" cap="flat" cmpd="sng">
                <a:solidFill>
                  <a:srgbClr val="403E4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1400"/>
                </a:pPr>
                <a:endParaRPr>
                  <a:latin typeface="Helvetica Neue"/>
                  <a:ea typeface="Helvetica Neue"/>
                  <a:cs typeface="Helvetica Neue"/>
                  <a:sym typeface="Helvetica Neue"/>
                </a:endParaRPr>
              </a:p>
            </p:txBody>
          </p:sp>
          <p:sp>
            <p:nvSpPr>
              <p:cNvPr id="80" name="Google Shape;785;p125">
                <a:extLst>
                  <a:ext uri="{FF2B5EF4-FFF2-40B4-BE49-F238E27FC236}">
                    <a16:creationId xmlns:a16="http://schemas.microsoft.com/office/drawing/2014/main" id="{914AB640-7453-A44F-8535-34A06F881044}"/>
                  </a:ext>
                </a:extLst>
              </p:cNvPr>
              <p:cNvSpPr/>
              <p:nvPr/>
            </p:nvSpPr>
            <p:spPr>
              <a:xfrm>
                <a:off x="7907513" y="2879891"/>
                <a:ext cx="2610000" cy="475828"/>
              </a:xfrm>
              <a:prstGeom prst="rect">
                <a:avLst/>
              </a:prstGeom>
              <a:solidFill>
                <a:srgbClr val="FFFFFF"/>
              </a:solidFill>
              <a:ln w="9525" cap="flat" cmpd="sng">
                <a:solidFill>
                  <a:srgbClr val="403E41"/>
                </a:solidFill>
                <a:prstDash val="solid"/>
                <a:round/>
                <a:headEnd type="none" w="sm" len="sm"/>
                <a:tailEnd type="none" w="sm" len="sm"/>
              </a:ln>
            </p:spPr>
            <p:txBody>
              <a:bodyPr spcFirstLastPara="1" wrap="square" lIns="91425" tIns="91425" rIns="91425" bIns="91425" anchor="ctr" anchorCtr="0">
                <a:noAutofit/>
              </a:bodyPr>
              <a:lstStyle/>
              <a:p>
                <a:pPr algn="ctr">
                  <a:buClr>
                    <a:srgbClr val="000000"/>
                  </a:buClr>
                  <a:buSzPts val="1400"/>
                </a:pPr>
                <a:r>
                  <a:rPr lang="en-US" dirty="0">
                    <a:latin typeface="Helvetica Neue Light" charset="0"/>
                    <a:ea typeface="Helvetica Neue Light" charset="0"/>
                    <a:cs typeface="Helvetica Neue Light" charset="0"/>
                    <a:sym typeface="Helvetica Neue"/>
                  </a:rPr>
                  <a:t>BI Layer</a:t>
                </a:r>
                <a:endParaRPr dirty="0">
                  <a:latin typeface="Helvetica Neue Light" charset="0"/>
                  <a:ea typeface="Helvetica Neue Light" charset="0"/>
                  <a:cs typeface="Helvetica Neue Light" charset="0"/>
                  <a:sym typeface="Helvetica Neue"/>
                </a:endParaRPr>
              </a:p>
            </p:txBody>
          </p:sp>
          <p:cxnSp>
            <p:nvCxnSpPr>
              <p:cNvPr id="81" name="Google Shape;787;p125">
                <a:extLst>
                  <a:ext uri="{FF2B5EF4-FFF2-40B4-BE49-F238E27FC236}">
                    <a16:creationId xmlns:a16="http://schemas.microsoft.com/office/drawing/2014/main" id="{C25790F2-8B4C-2447-9797-4FC6E886538E}"/>
                  </a:ext>
                </a:extLst>
              </p:cNvPr>
              <p:cNvCxnSpPr/>
              <p:nvPr/>
            </p:nvCxnSpPr>
            <p:spPr>
              <a:xfrm>
                <a:off x="9177042" y="3474100"/>
                <a:ext cx="13406" cy="621218"/>
              </a:xfrm>
              <a:prstGeom prst="straightConnector1">
                <a:avLst/>
              </a:prstGeom>
              <a:noFill/>
              <a:ln w="28575" cap="flat" cmpd="sng">
                <a:solidFill>
                  <a:srgbClr val="403E41"/>
                </a:solidFill>
                <a:prstDash val="solid"/>
                <a:round/>
                <a:headEnd type="none" w="sm" len="sm"/>
                <a:tailEnd type="triangle" w="med" len="med"/>
              </a:ln>
            </p:spPr>
          </p:cxnSp>
          <p:sp>
            <p:nvSpPr>
              <p:cNvPr id="82" name="Google Shape;782;p125">
                <a:extLst>
                  <a:ext uri="{FF2B5EF4-FFF2-40B4-BE49-F238E27FC236}">
                    <a16:creationId xmlns:a16="http://schemas.microsoft.com/office/drawing/2014/main" id="{F0CB063D-95BE-8841-819C-F6068DEAFAE5}"/>
                  </a:ext>
                </a:extLst>
              </p:cNvPr>
              <p:cNvSpPr txBox="1"/>
              <p:nvPr/>
            </p:nvSpPr>
            <p:spPr>
              <a:xfrm>
                <a:off x="7950763" y="5083524"/>
                <a:ext cx="2688710" cy="443496"/>
              </a:xfrm>
              <a:prstGeom prst="rect">
                <a:avLst/>
              </a:prstGeom>
              <a:noFill/>
              <a:ln>
                <a:noFill/>
              </a:ln>
            </p:spPr>
            <p:txBody>
              <a:bodyPr spcFirstLastPara="1" wrap="square" lIns="81625" tIns="40800" rIns="81625" bIns="40800" anchor="b" anchorCtr="0">
                <a:noAutofit/>
              </a:bodyPr>
              <a:lstStyle/>
              <a:p>
                <a:pPr algn="ctr">
                  <a:spcBef>
                    <a:spcPts val="300"/>
                  </a:spcBef>
                  <a:buSzPts val="1500"/>
                </a:pPr>
                <a:r>
                  <a:rPr lang="en-US" sz="1200" dirty="0">
                    <a:latin typeface="Helvetica Neue Light" charset="0"/>
                    <a:ea typeface="Helvetica Neue Light" charset="0"/>
                    <a:cs typeface="Helvetica Neue Light" charset="0"/>
                    <a:sym typeface="Helvetica Neue"/>
                  </a:rPr>
                  <a:t>External data warehouse</a:t>
                </a:r>
                <a:endParaRPr sz="1200" dirty="0">
                  <a:latin typeface="Helvetica Neue Light" charset="0"/>
                  <a:ea typeface="Helvetica Neue Light" charset="0"/>
                  <a:cs typeface="Helvetica Neue Light" charset="0"/>
                  <a:sym typeface="Helvetica Neue"/>
                </a:endParaRPr>
              </a:p>
            </p:txBody>
          </p:sp>
        </p:grpSp>
      </p:grpSp>
      <p:cxnSp>
        <p:nvCxnSpPr>
          <p:cNvPr id="85" name="Google Shape;791;p125">
            <a:extLst>
              <a:ext uri="{FF2B5EF4-FFF2-40B4-BE49-F238E27FC236}">
                <a16:creationId xmlns:a16="http://schemas.microsoft.com/office/drawing/2014/main" id="{80E113A5-2833-104B-B5B8-1F80DB3CCC0B}"/>
              </a:ext>
            </a:extLst>
          </p:cNvPr>
          <p:cNvCxnSpPr/>
          <p:nvPr/>
        </p:nvCxnSpPr>
        <p:spPr>
          <a:xfrm>
            <a:off x="4498339" y="1181345"/>
            <a:ext cx="16016" cy="3796800"/>
          </a:xfrm>
          <a:prstGeom prst="straightConnector1">
            <a:avLst/>
          </a:prstGeom>
          <a:noFill/>
          <a:ln w="9525" cap="flat" cmpd="sng">
            <a:solidFill>
              <a:schemeClr val="dk2"/>
            </a:solidFill>
            <a:prstDash val="solid"/>
            <a:round/>
            <a:headEnd type="none" w="sm" len="sm"/>
            <a:tailEnd type="none" w="sm" len="sm"/>
          </a:ln>
        </p:spPr>
      </p:cxnSp>
      <p:pic>
        <p:nvPicPr>
          <p:cNvPr id="86" name="Google Shape;598;g96dbc9a834_0_4">
            <a:extLst>
              <a:ext uri="{FF2B5EF4-FFF2-40B4-BE49-F238E27FC236}">
                <a16:creationId xmlns:a16="http://schemas.microsoft.com/office/drawing/2014/main" id="{B97964B3-ED8F-CD44-8CF0-81662D3387B3}"/>
              </a:ext>
            </a:extLst>
          </p:cNvPr>
          <p:cNvPicPr preferRelativeResize="0"/>
          <p:nvPr/>
        </p:nvPicPr>
        <p:blipFill rotWithShape="1">
          <a:blip r:embed="rId5">
            <a:alphaModFix/>
          </a:blip>
          <a:srcRect/>
          <a:stretch/>
        </p:blipFill>
        <p:spPr>
          <a:xfrm>
            <a:off x="6507928" y="3693451"/>
            <a:ext cx="576613" cy="113200"/>
          </a:xfrm>
          <a:prstGeom prst="rect">
            <a:avLst/>
          </a:prstGeom>
          <a:noFill/>
          <a:ln>
            <a:noFill/>
          </a:ln>
        </p:spPr>
      </p:pic>
      <p:pic>
        <p:nvPicPr>
          <p:cNvPr id="87" name="Google Shape;599;g96dbc9a834_0_4">
            <a:extLst>
              <a:ext uri="{FF2B5EF4-FFF2-40B4-BE49-F238E27FC236}">
                <a16:creationId xmlns:a16="http://schemas.microsoft.com/office/drawing/2014/main" id="{D237DF27-BE60-5746-A2B4-461E1684AEE5}"/>
              </a:ext>
            </a:extLst>
          </p:cNvPr>
          <p:cNvPicPr preferRelativeResize="0"/>
          <p:nvPr/>
        </p:nvPicPr>
        <p:blipFill rotWithShape="1">
          <a:blip r:embed="rId6">
            <a:alphaModFix/>
          </a:blip>
          <a:srcRect/>
          <a:stretch/>
        </p:blipFill>
        <p:spPr>
          <a:xfrm>
            <a:off x="7261127" y="3692492"/>
            <a:ext cx="485170" cy="138200"/>
          </a:xfrm>
          <a:prstGeom prst="rect">
            <a:avLst/>
          </a:prstGeom>
          <a:noFill/>
          <a:ln>
            <a:noFill/>
          </a:ln>
        </p:spPr>
      </p:pic>
      <p:pic>
        <p:nvPicPr>
          <p:cNvPr id="88" name="Google Shape;600;g96dbc9a834_0_4">
            <a:extLst>
              <a:ext uri="{FF2B5EF4-FFF2-40B4-BE49-F238E27FC236}">
                <a16:creationId xmlns:a16="http://schemas.microsoft.com/office/drawing/2014/main" id="{A5777654-087B-E249-B94A-CE0D8B832AE3}"/>
              </a:ext>
            </a:extLst>
          </p:cNvPr>
          <p:cNvPicPr preferRelativeResize="0"/>
          <p:nvPr/>
        </p:nvPicPr>
        <p:blipFill rotWithShape="1">
          <a:blip r:embed="rId7">
            <a:alphaModFix/>
          </a:blip>
          <a:srcRect/>
          <a:stretch/>
        </p:blipFill>
        <p:spPr>
          <a:xfrm>
            <a:off x="5952849" y="3368940"/>
            <a:ext cx="603580" cy="138200"/>
          </a:xfrm>
          <a:prstGeom prst="rect">
            <a:avLst/>
          </a:prstGeom>
          <a:noFill/>
          <a:ln>
            <a:noFill/>
          </a:ln>
        </p:spPr>
      </p:pic>
      <p:pic>
        <p:nvPicPr>
          <p:cNvPr id="89" name="Google Shape;601;g96dbc9a834_0_4">
            <a:extLst>
              <a:ext uri="{FF2B5EF4-FFF2-40B4-BE49-F238E27FC236}">
                <a16:creationId xmlns:a16="http://schemas.microsoft.com/office/drawing/2014/main" id="{697FDAD0-D092-0644-A837-F26418A71E7E}"/>
              </a:ext>
            </a:extLst>
          </p:cNvPr>
          <p:cNvPicPr preferRelativeResize="0"/>
          <p:nvPr/>
        </p:nvPicPr>
        <p:blipFill rotWithShape="1">
          <a:blip r:embed="rId8">
            <a:alphaModFix/>
          </a:blip>
          <a:srcRect/>
          <a:stretch/>
        </p:blipFill>
        <p:spPr>
          <a:xfrm>
            <a:off x="6643074" y="3328289"/>
            <a:ext cx="458700" cy="229350"/>
          </a:xfrm>
          <a:prstGeom prst="rect">
            <a:avLst/>
          </a:prstGeom>
          <a:noFill/>
          <a:ln>
            <a:noFill/>
          </a:ln>
        </p:spPr>
      </p:pic>
      <p:pic>
        <p:nvPicPr>
          <p:cNvPr id="90" name="Google Shape;602;g96dbc9a834_0_4">
            <a:extLst>
              <a:ext uri="{FF2B5EF4-FFF2-40B4-BE49-F238E27FC236}">
                <a16:creationId xmlns:a16="http://schemas.microsoft.com/office/drawing/2014/main" id="{B37916A3-EC85-D249-9377-A1D0EDF0545D}"/>
              </a:ext>
            </a:extLst>
          </p:cNvPr>
          <p:cNvPicPr preferRelativeResize="0"/>
          <p:nvPr/>
        </p:nvPicPr>
        <p:blipFill rotWithShape="1">
          <a:blip r:embed="rId9">
            <a:alphaModFix/>
          </a:blip>
          <a:srcRect/>
          <a:stretch/>
        </p:blipFill>
        <p:spPr>
          <a:xfrm>
            <a:off x="7176361" y="3344763"/>
            <a:ext cx="612859" cy="183900"/>
          </a:xfrm>
          <a:prstGeom prst="rect">
            <a:avLst/>
          </a:prstGeom>
          <a:noFill/>
          <a:ln>
            <a:noFill/>
          </a:ln>
        </p:spPr>
      </p:pic>
      <p:pic>
        <p:nvPicPr>
          <p:cNvPr id="91" name="Google Shape;597;g96dbc9a834_0_4">
            <a:extLst>
              <a:ext uri="{FF2B5EF4-FFF2-40B4-BE49-F238E27FC236}">
                <a16:creationId xmlns:a16="http://schemas.microsoft.com/office/drawing/2014/main" id="{11D72078-09AE-EB47-BEC3-3A638076FD18}"/>
              </a:ext>
            </a:extLst>
          </p:cNvPr>
          <p:cNvPicPr preferRelativeResize="0"/>
          <p:nvPr/>
        </p:nvPicPr>
        <p:blipFill rotWithShape="1">
          <a:blip r:embed="rId10">
            <a:alphaModFix/>
          </a:blip>
          <a:srcRect/>
          <a:stretch/>
        </p:blipFill>
        <p:spPr>
          <a:xfrm>
            <a:off x="5952849" y="3629123"/>
            <a:ext cx="458700" cy="273510"/>
          </a:xfrm>
          <a:prstGeom prst="rect">
            <a:avLst/>
          </a:prstGeom>
          <a:noFill/>
          <a:ln>
            <a:noFill/>
          </a:ln>
        </p:spPr>
      </p:pic>
    </p:spTree>
    <p:extLst>
      <p:ext uri="{BB962C8B-B14F-4D97-AF65-F5344CB8AC3E}">
        <p14:creationId xmlns:p14="http://schemas.microsoft.com/office/powerpoint/2010/main" val="153087014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E3037"/>
              </a:buClr>
              <a:buSzPts val="1900"/>
              <a:buFont typeface="Arial"/>
              <a:buNone/>
            </a:pPr>
            <a:r>
              <a:rPr lang="en-US" sz="2600" b="1" dirty="0">
                <a:solidFill>
                  <a:srgbClr val="2E3037"/>
                </a:solidFill>
              </a:rPr>
              <a:t>Embrace Key Benefits</a:t>
            </a:r>
            <a:endParaRPr sz="2600" b="1" u="none" strike="noStrike" cap="none" dirty="0">
              <a:solidFill>
                <a:srgbClr val="2E3037"/>
              </a:solidFill>
            </a:endParaRPr>
          </a:p>
        </p:txBody>
      </p:sp>
      <p:pic>
        <p:nvPicPr>
          <p:cNvPr id="6" name="Picture 5">
            <a:extLst>
              <a:ext uri="{FF2B5EF4-FFF2-40B4-BE49-F238E27FC236}">
                <a16:creationId xmlns:a16="http://schemas.microsoft.com/office/drawing/2014/main" id="{2EF616EC-442E-D845-BE64-195F78009116}"/>
              </a:ext>
            </a:extLst>
          </p:cNvPr>
          <p:cNvPicPr>
            <a:picLocks noChangeAspect="1"/>
          </p:cNvPicPr>
          <p:nvPr/>
        </p:nvPicPr>
        <p:blipFill rotWithShape="1">
          <a:blip r:embed="rId3"/>
          <a:srcRect l="25303" t="4438" r="5307" b="1127"/>
          <a:stretch/>
        </p:blipFill>
        <p:spPr>
          <a:xfrm>
            <a:off x="304800" y="979341"/>
            <a:ext cx="3268134" cy="3819561"/>
          </a:xfrm>
          <a:prstGeom prst="rect">
            <a:avLst/>
          </a:prstGeom>
        </p:spPr>
      </p:pic>
      <p:sp>
        <p:nvSpPr>
          <p:cNvPr id="7" name="Google Shape;271;p2">
            <a:extLst>
              <a:ext uri="{FF2B5EF4-FFF2-40B4-BE49-F238E27FC236}">
                <a16:creationId xmlns:a16="http://schemas.microsoft.com/office/drawing/2014/main" id="{7432E9A9-8F13-074D-AFBB-21F18BB796B9}"/>
              </a:ext>
            </a:extLst>
          </p:cNvPr>
          <p:cNvSpPr txBox="1">
            <a:spLocks noGrp="1"/>
          </p:cNvSpPr>
          <p:nvPr>
            <p:ph type="body" idx="1"/>
          </p:nvPr>
        </p:nvSpPr>
        <p:spPr>
          <a:xfrm>
            <a:off x="3952420" y="979341"/>
            <a:ext cx="4886780" cy="2273994"/>
          </a:xfrm>
          <a:prstGeom prst="rect">
            <a:avLst/>
          </a:prstGeom>
          <a:noFill/>
          <a:ln>
            <a:noFill/>
          </a:ln>
        </p:spPr>
        <p:txBody>
          <a:bodyPr spcFirstLastPara="1" wrap="square" lIns="91425" tIns="91425" rIns="91425" bIns="91425" anchor="t" anchorCtr="0">
            <a:noAutofit/>
          </a:bodyPr>
          <a:lstStyle/>
          <a:p>
            <a:pPr marL="457200" lvl="0" indent="-342900" algn="l" rtl="0">
              <a:lnSpc>
                <a:spcPct val="120000"/>
              </a:lnSpc>
              <a:spcBef>
                <a:spcPts val="480"/>
              </a:spcBef>
              <a:spcAft>
                <a:spcPts val="0"/>
              </a:spcAft>
              <a:buClr>
                <a:schemeClr val="dk1"/>
              </a:buClr>
              <a:buSzPts val="1800"/>
              <a:buFont typeface="Arial" charset="0"/>
              <a:buChar char="•"/>
            </a:pPr>
            <a:r>
              <a:rPr lang="en-US" sz="1600" dirty="0">
                <a:latin typeface="Helvetica Neue Light" panose="02000403000000020004" pitchFamily="2" charset="0"/>
                <a:ea typeface="Helvetica Neue Light" panose="02000403000000020004" pitchFamily="2" charset="0"/>
                <a:sym typeface="Helvetica Neue Light"/>
              </a:rPr>
              <a:t>Set up and deploy </a:t>
            </a:r>
            <a:r>
              <a:rPr lang="en-US" sz="1600" dirty="0" err="1">
                <a:latin typeface="Helvetica Neue Light" panose="02000403000000020004" pitchFamily="2" charset="0"/>
                <a:ea typeface="Helvetica Neue Light" panose="02000403000000020004" pitchFamily="2" charset="0"/>
                <a:sym typeface="Helvetica Neue Light"/>
              </a:rPr>
              <a:t>ThoughtSpot</a:t>
            </a:r>
            <a:r>
              <a:rPr lang="en-US" sz="1600" dirty="0">
                <a:latin typeface="Helvetica Neue Light" panose="02000403000000020004" pitchFamily="2" charset="0"/>
                <a:ea typeface="Helvetica Neue Light" panose="02000403000000020004" pitchFamily="2" charset="0"/>
                <a:sym typeface="Helvetica Neue Light"/>
              </a:rPr>
              <a:t> quickly by connecting directly to the external database</a:t>
            </a:r>
          </a:p>
          <a:p>
            <a:pPr marL="457200" lvl="0" indent="-342900" algn="l" rtl="0">
              <a:lnSpc>
                <a:spcPct val="120000"/>
              </a:lnSpc>
              <a:spcBef>
                <a:spcPts val="480"/>
              </a:spcBef>
              <a:spcAft>
                <a:spcPts val="0"/>
              </a:spcAft>
              <a:buClr>
                <a:schemeClr val="dk1"/>
              </a:buClr>
              <a:buSzPts val="1800"/>
              <a:buFont typeface="Arial" charset="0"/>
              <a:buChar char="•"/>
            </a:pPr>
            <a:r>
              <a:rPr lang="en-US" sz="1600" dirty="0">
                <a:latin typeface="Helvetica Neue Light" panose="02000403000000020004" pitchFamily="2" charset="0"/>
                <a:ea typeface="Helvetica Neue Light" panose="02000403000000020004" pitchFamily="2" charset="0"/>
                <a:sym typeface="Helvetica Neue Light"/>
              </a:rPr>
              <a:t>No need to move data into </a:t>
            </a:r>
            <a:r>
              <a:rPr lang="en-US" sz="1600" dirty="0" err="1">
                <a:latin typeface="Helvetica Neue Light" panose="02000403000000020004" pitchFamily="2" charset="0"/>
                <a:ea typeface="Helvetica Neue Light" panose="02000403000000020004" pitchFamily="2" charset="0"/>
                <a:sym typeface="Helvetica Neue Light"/>
              </a:rPr>
              <a:t>ThoughtSpot</a:t>
            </a:r>
            <a:endParaRPr lang="en-US" sz="1600" dirty="0">
              <a:latin typeface="Helvetica Neue Light" panose="02000403000000020004" pitchFamily="2" charset="0"/>
              <a:ea typeface="Helvetica Neue Light" panose="02000403000000020004" pitchFamily="2" charset="0"/>
              <a:sym typeface="Helvetica Neue Light"/>
            </a:endParaRPr>
          </a:p>
          <a:p>
            <a:pPr marL="457200" lvl="0" indent="-342900" algn="l" rtl="0">
              <a:lnSpc>
                <a:spcPct val="120000"/>
              </a:lnSpc>
              <a:spcBef>
                <a:spcPts val="480"/>
              </a:spcBef>
              <a:spcAft>
                <a:spcPts val="0"/>
              </a:spcAft>
              <a:buClr>
                <a:schemeClr val="dk1"/>
              </a:buClr>
              <a:buSzPts val="1800"/>
              <a:buFont typeface="Arial" charset="0"/>
              <a:buChar char="•"/>
            </a:pPr>
            <a:r>
              <a:rPr lang="en-US" sz="1600" dirty="0">
                <a:latin typeface="Helvetica Neue Light" panose="02000403000000020004" pitchFamily="2" charset="0"/>
                <a:ea typeface="Helvetica Neue Light" panose="02000403000000020004" pitchFamily="2" charset="0"/>
                <a:sym typeface="Helvetica Neue Light"/>
              </a:rPr>
              <a:t>Save time and money by avoiding ETL pipelines</a:t>
            </a:r>
          </a:p>
          <a:p>
            <a:pPr marL="457200" lvl="0" indent="-342900" algn="l" rtl="0">
              <a:lnSpc>
                <a:spcPct val="120000"/>
              </a:lnSpc>
              <a:spcBef>
                <a:spcPts val="480"/>
              </a:spcBef>
              <a:spcAft>
                <a:spcPts val="0"/>
              </a:spcAft>
              <a:buClr>
                <a:schemeClr val="dk1"/>
              </a:buClr>
              <a:buSzPts val="1800"/>
              <a:buFont typeface="Arial" charset="0"/>
              <a:buChar char="•"/>
            </a:pPr>
            <a:r>
              <a:rPr lang="en-US" sz="1600" dirty="0">
                <a:latin typeface="Helvetica Neue Light" panose="02000403000000020004" pitchFamily="2" charset="0"/>
                <a:ea typeface="Helvetica Neue Light" panose="02000403000000020004" pitchFamily="2" charset="0"/>
                <a:sym typeface="Helvetica Neue Light"/>
              </a:rPr>
              <a:t>Quick POC of use cases</a:t>
            </a:r>
          </a:p>
          <a:p>
            <a:pPr marL="457200" lvl="0" indent="-342900" algn="l" rtl="0">
              <a:lnSpc>
                <a:spcPct val="120000"/>
              </a:lnSpc>
              <a:spcBef>
                <a:spcPts val="480"/>
              </a:spcBef>
              <a:spcAft>
                <a:spcPts val="0"/>
              </a:spcAft>
              <a:buClr>
                <a:schemeClr val="dk1"/>
              </a:buClr>
              <a:buSzPts val="1800"/>
              <a:buFont typeface="Arial" charset="0"/>
              <a:buChar char="•"/>
            </a:pPr>
            <a:r>
              <a:rPr lang="en-US" sz="1600" dirty="0">
                <a:latin typeface="Helvetica Neue Light" panose="02000403000000020004" pitchFamily="2" charset="0"/>
                <a:ea typeface="Helvetica Neue Light" panose="02000403000000020004" pitchFamily="2" charset="0"/>
                <a:sym typeface="Helvetica Neue Light"/>
              </a:rPr>
              <a:t>Quick time to insight</a:t>
            </a:r>
          </a:p>
          <a:p>
            <a:pPr marL="457200" lvl="0" indent="-342900" algn="l" rtl="0">
              <a:lnSpc>
                <a:spcPct val="120000"/>
              </a:lnSpc>
              <a:spcBef>
                <a:spcPts val="480"/>
              </a:spcBef>
              <a:spcAft>
                <a:spcPts val="0"/>
              </a:spcAft>
              <a:buClr>
                <a:schemeClr val="dk1"/>
              </a:buClr>
              <a:buSzPts val="1800"/>
              <a:buFont typeface="Arial" charset="0"/>
              <a:buChar char="•"/>
            </a:pPr>
            <a:endParaRPr lang="en-US" sz="1800" dirty="0">
              <a:sym typeface="Helvetica Neue Light"/>
            </a:endParaRPr>
          </a:p>
          <a:p>
            <a:pPr marL="457200" lvl="0" indent="-342900" algn="l" rtl="0">
              <a:lnSpc>
                <a:spcPct val="120000"/>
              </a:lnSpc>
              <a:spcBef>
                <a:spcPts val="480"/>
              </a:spcBef>
              <a:spcAft>
                <a:spcPts val="0"/>
              </a:spcAft>
              <a:buClr>
                <a:schemeClr val="dk1"/>
              </a:buClr>
              <a:buSzPts val="1800"/>
              <a:buFont typeface="Arial" charset="0"/>
              <a:buChar char="•"/>
            </a:pPr>
            <a:endParaRPr sz="1800" dirty="0">
              <a:sym typeface="Helvetica Neue Light"/>
            </a:endParaRPr>
          </a:p>
          <a:p>
            <a:pPr marL="457200" lvl="0" indent="0" algn="l" rtl="0">
              <a:lnSpc>
                <a:spcPct val="150000"/>
              </a:lnSpc>
              <a:spcBef>
                <a:spcPts val="480"/>
              </a:spcBef>
              <a:spcAft>
                <a:spcPts val="0"/>
              </a:spcAft>
              <a:buClr>
                <a:schemeClr val="dk1"/>
              </a:buClr>
              <a:buSzPts val="1800"/>
              <a:buNone/>
            </a:pPr>
            <a:endParaRPr sz="1800" dirty="0"/>
          </a:p>
          <a:p>
            <a:pPr marL="457200" lvl="0" indent="0" algn="l" rtl="0">
              <a:lnSpc>
                <a:spcPct val="150000"/>
              </a:lnSpc>
              <a:spcBef>
                <a:spcPts val="480"/>
              </a:spcBef>
              <a:spcAft>
                <a:spcPts val="0"/>
              </a:spcAft>
              <a:buClr>
                <a:schemeClr val="dk1"/>
              </a:buClr>
              <a:buSzPts val="1800"/>
              <a:buNone/>
            </a:pPr>
            <a:endParaRPr sz="1800" dirty="0"/>
          </a:p>
          <a:p>
            <a:pPr marL="0" lvl="0" indent="0" algn="l" rtl="0">
              <a:lnSpc>
                <a:spcPct val="100000"/>
              </a:lnSpc>
              <a:spcBef>
                <a:spcPts val="480"/>
              </a:spcBef>
              <a:spcAft>
                <a:spcPts val="0"/>
              </a:spcAft>
              <a:buClr>
                <a:schemeClr val="dk1"/>
              </a:buClr>
              <a:buSzPts val="1600"/>
              <a:buNone/>
            </a:pPr>
            <a:endParaRPr dirty="0"/>
          </a:p>
          <a:p>
            <a:pPr marL="342900" lvl="0" indent="-190500" algn="l" rtl="0">
              <a:lnSpc>
                <a:spcPct val="100000"/>
              </a:lnSpc>
              <a:spcBef>
                <a:spcPts val="480"/>
              </a:spcBef>
              <a:spcAft>
                <a:spcPts val="0"/>
              </a:spcAft>
              <a:buClr>
                <a:schemeClr val="dk1"/>
              </a:buClr>
              <a:buSzPts val="1600"/>
              <a:buNone/>
            </a:pPr>
            <a:endParaRPr dirty="0"/>
          </a:p>
          <a:p>
            <a:pPr marL="342900" lvl="0" indent="-190500" algn="l" rtl="0">
              <a:lnSpc>
                <a:spcPct val="100000"/>
              </a:lnSpc>
              <a:spcBef>
                <a:spcPts val="480"/>
              </a:spcBef>
              <a:spcAft>
                <a:spcPts val="0"/>
              </a:spcAft>
              <a:buClr>
                <a:schemeClr val="dk1"/>
              </a:buClr>
              <a:buSzPts val="1600"/>
              <a:buNone/>
            </a:pPr>
            <a:endParaRPr dirty="0"/>
          </a:p>
        </p:txBody>
      </p:sp>
    </p:spTree>
    <p:extLst>
      <p:ext uri="{BB962C8B-B14F-4D97-AF65-F5344CB8AC3E}">
        <p14:creationId xmlns:p14="http://schemas.microsoft.com/office/powerpoint/2010/main" val="309910232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pic>
        <p:nvPicPr>
          <p:cNvPr id="4" name="Picture 3" descr="Graphical user interface, application, Teams&#10;&#10;Description automatically generated">
            <a:extLst>
              <a:ext uri="{FF2B5EF4-FFF2-40B4-BE49-F238E27FC236}">
                <a16:creationId xmlns:a16="http://schemas.microsoft.com/office/drawing/2014/main" id="{9A65788F-9FD6-D549-8A48-9520EFD8560F}"/>
              </a:ext>
            </a:extLst>
          </p:cNvPr>
          <p:cNvPicPr>
            <a:picLocks noChangeAspect="1"/>
          </p:cNvPicPr>
          <p:nvPr/>
        </p:nvPicPr>
        <p:blipFill>
          <a:blip r:embed="rId3"/>
          <a:stretch>
            <a:fillRect/>
          </a:stretch>
        </p:blipFill>
        <p:spPr>
          <a:xfrm>
            <a:off x="4294703" y="1202650"/>
            <a:ext cx="4578098" cy="2738200"/>
          </a:xfrm>
          <a:prstGeom prst="rect">
            <a:avLst/>
          </a:prstGeom>
        </p:spPr>
      </p:pic>
      <p:sp>
        <p:nvSpPr>
          <p:cNvPr id="357" name="Google Shape;357;p45"/>
          <p:cNvSpPr txBox="1">
            <a:spLocks noGrp="1"/>
          </p:cNvSpPr>
          <p:nvPr>
            <p:ph type="body" idx="1"/>
          </p:nvPr>
        </p:nvSpPr>
        <p:spPr>
          <a:xfrm>
            <a:off x="457200" y="1017960"/>
            <a:ext cx="4040100" cy="479700"/>
          </a:xfrm>
          <a:prstGeom prst="rect">
            <a:avLst/>
          </a:prstGeom>
        </p:spPr>
        <p:txBody>
          <a:bodyPr spcFirstLastPara="1" wrap="square" lIns="0" tIns="40800" rIns="0" bIns="40800" anchor="b" anchorCtr="0">
            <a:noAutofit/>
          </a:bodyPr>
          <a:lstStyle/>
          <a:p>
            <a:pPr marL="0" lvl="0" indent="0" algn="l" rtl="0">
              <a:spcBef>
                <a:spcPts val="300"/>
              </a:spcBef>
              <a:spcAft>
                <a:spcPts val="0"/>
              </a:spcAft>
              <a:buNone/>
            </a:pPr>
            <a:r>
              <a:rPr lang="en" dirty="0">
                <a:solidFill>
                  <a:srgbClr val="000000"/>
                </a:solidFill>
              </a:rPr>
              <a:t>Create a live connection to your data</a:t>
            </a:r>
            <a:endParaRPr dirty="0">
              <a:solidFill>
                <a:srgbClr val="000000"/>
              </a:solidFill>
            </a:endParaRPr>
          </a:p>
        </p:txBody>
      </p:sp>
      <p:sp>
        <p:nvSpPr>
          <p:cNvPr id="358" name="Google Shape;358;p45"/>
          <p:cNvSpPr txBox="1">
            <a:spLocks noGrp="1"/>
          </p:cNvSpPr>
          <p:nvPr>
            <p:ph type="body" idx="2"/>
          </p:nvPr>
        </p:nvSpPr>
        <p:spPr>
          <a:xfrm>
            <a:off x="457200" y="1497781"/>
            <a:ext cx="3281776" cy="2963400"/>
          </a:xfrm>
          <a:prstGeom prst="rect">
            <a:avLst/>
          </a:prstGeom>
        </p:spPr>
        <p:txBody>
          <a:bodyPr spcFirstLastPara="1" wrap="square" lIns="0" tIns="40800" rIns="0" bIns="40800" anchor="t" anchorCtr="0">
            <a:noAutofit/>
          </a:bodyPr>
          <a:lstStyle/>
          <a:p>
            <a:pPr marL="457200" lvl="0" indent="-323850" algn="l" rtl="0">
              <a:lnSpc>
                <a:spcPct val="150000"/>
              </a:lnSpc>
              <a:spcBef>
                <a:spcPts val="300"/>
              </a:spcBef>
              <a:spcAft>
                <a:spcPts val="0"/>
              </a:spcAft>
              <a:buSzPts val="1500"/>
              <a:buChar char="•"/>
            </a:pPr>
            <a:r>
              <a:rPr lang="en" dirty="0"/>
              <a:t>Click Data from the top navigation bar</a:t>
            </a:r>
            <a:endParaRPr dirty="0"/>
          </a:p>
          <a:p>
            <a:pPr marL="457200" lvl="0" indent="-323850" algn="l" rtl="0">
              <a:lnSpc>
                <a:spcPct val="150000"/>
              </a:lnSpc>
              <a:spcBef>
                <a:spcPts val="0"/>
              </a:spcBef>
              <a:spcAft>
                <a:spcPts val="0"/>
              </a:spcAft>
              <a:buSzPts val="1500"/>
              <a:buChar char="•"/>
            </a:pPr>
            <a:r>
              <a:rPr lang="en" dirty="0"/>
              <a:t>Click the Embrace tab to view existing connections</a:t>
            </a:r>
            <a:endParaRPr dirty="0"/>
          </a:p>
          <a:p>
            <a:pPr marL="457200" lvl="0" indent="-323850" algn="l" rtl="0">
              <a:lnSpc>
                <a:spcPct val="150000"/>
              </a:lnSpc>
              <a:spcBef>
                <a:spcPts val="0"/>
              </a:spcBef>
              <a:spcAft>
                <a:spcPts val="0"/>
              </a:spcAft>
              <a:buSzPts val="1500"/>
              <a:buChar char="•"/>
            </a:pPr>
            <a:r>
              <a:rPr lang="en" dirty="0"/>
              <a:t>Click Add Connection</a:t>
            </a:r>
          </a:p>
        </p:txBody>
      </p:sp>
      <p:sp>
        <p:nvSpPr>
          <p:cNvPr id="361" name="Google Shape;361;p45"/>
          <p:cNvSpPr txBox="1">
            <a:spLocks noGrp="1"/>
          </p:cNvSpPr>
          <p:nvPr>
            <p:ph type="title"/>
          </p:nvPr>
        </p:nvSpPr>
        <p:spPr>
          <a:xfrm>
            <a:off x="457198" y="275816"/>
            <a:ext cx="8229600" cy="479700"/>
          </a:xfrm>
          <a:prstGeom prst="rect">
            <a:avLst/>
          </a:prstGeom>
        </p:spPr>
        <p:txBody>
          <a:bodyPr spcFirstLastPara="1" wrap="square" lIns="0" tIns="17125" rIns="34275" bIns="17125" anchor="b" anchorCtr="0">
            <a:noAutofit/>
          </a:bodyPr>
          <a:lstStyle/>
          <a:p>
            <a:pPr marL="0" lvl="0" indent="0" algn="l" rtl="0">
              <a:spcBef>
                <a:spcPts val="0"/>
              </a:spcBef>
              <a:spcAft>
                <a:spcPts val="0"/>
              </a:spcAft>
              <a:buNone/>
            </a:pPr>
            <a:r>
              <a:rPr lang="en"/>
              <a:t>Connect to your data </a:t>
            </a:r>
            <a:endParaRPr/>
          </a:p>
        </p:txBody>
      </p:sp>
      <p:sp>
        <p:nvSpPr>
          <p:cNvPr id="362" name="Google Shape;362;p45"/>
          <p:cNvSpPr/>
          <p:nvPr/>
        </p:nvSpPr>
        <p:spPr>
          <a:xfrm>
            <a:off x="6206470" y="1375556"/>
            <a:ext cx="267900" cy="180600"/>
          </a:xfrm>
          <a:prstGeom prst="wedgeRectCallout">
            <a:avLst>
              <a:gd name="adj1" fmla="val -66659"/>
              <a:gd name="adj2" fmla="val 113227"/>
            </a:avLst>
          </a:prstGeom>
          <a:solidFill>
            <a:srgbClr val="D3EF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Helvetica Neue Light"/>
                <a:ea typeface="Helvetica Neue Light"/>
                <a:cs typeface="Helvetica Neue Light"/>
                <a:sym typeface="Helvetica Neue Light"/>
              </a:rPr>
              <a:t>2</a:t>
            </a:r>
            <a:endParaRPr sz="1000">
              <a:latin typeface="Helvetica Neue Light"/>
              <a:ea typeface="Helvetica Neue Light"/>
              <a:cs typeface="Helvetica Neue Light"/>
              <a:sym typeface="Helvetica Neue Light"/>
            </a:endParaRPr>
          </a:p>
        </p:txBody>
      </p:sp>
      <p:sp>
        <p:nvSpPr>
          <p:cNvPr id="363" name="Google Shape;363;p45"/>
          <p:cNvSpPr/>
          <p:nvPr/>
        </p:nvSpPr>
        <p:spPr>
          <a:xfrm>
            <a:off x="7640651" y="1059067"/>
            <a:ext cx="267900" cy="180600"/>
          </a:xfrm>
          <a:prstGeom prst="wedgeRectCallout">
            <a:avLst>
              <a:gd name="adj1" fmla="val -66659"/>
              <a:gd name="adj2" fmla="val 113227"/>
            </a:avLst>
          </a:prstGeom>
          <a:solidFill>
            <a:srgbClr val="D3EF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Helvetica Neue Light"/>
                <a:ea typeface="Helvetica Neue Light"/>
                <a:cs typeface="Helvetica Neue Light"/>
                <a:sym typeface="Helvetica Neue Light"/>
              </a:rPr>
              <a:t>1</a:t>
            </a:r>
            <a:endParaRPr sz="1000">
              <a:latin typeface="Helvetica Neue Light"/>
              <a:ea typeface="Helvetica Neue Light"/>
              <a:cs typeface="Helvetica Neue Light"/>
              <a:sym typeface="Helvetica Neue Light"/>
            </a:endParaRPr>
          </a:p>
        </p:txBody>
      </p:sp>
      <p:sp>
        <p:nvSpPr>
          <p:cNvPr id="364" name="Google Shape;364;p45"/>
          <p:cNvSpPr/>
          <p:nvPr/>
        </p:nvSpPr>
        <p:spPr>
          <a:xfrm>
            <a:off x="8552848" y="1669871"/>
            <a:ext cx="267900" cy="180600"/>
          </a:xfrm>
          <a:prstGeom prst="wedgeRectCallout">
            <a:avLst>
              <a:gd name="adj1" fmla="val -66659"/>
              <a:gd name="adj2" fmla="val 113227"/>
            </a:avLst>
          </a:prstGeom>
          <a:solidFill>
            <a:srgbClr val="D3EF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Helvetica Neue Light"/>
                <a:ea typeface="Helvetica Neue Light"/>
                <a:cs typeface="Helvetica Neue Light"/>
                <a:sym typeface="Helvetica Neue Light"/>
              </a:rPr>
              <a:t>3</a:t>
            </a:r>
            <a:endParaRPr sz="1000">
              <a:latin typeface="Helvetica Neue Light"/>
              <a:ea typeface="Helvetica Neue Light"/>
              <a:cs typeface="Helvetica Neue Light"/>
              <a:sym typeface="Helvetica Neue Light"/>
            </a:endParaRPr>
          </a:p>
        </p:txBody>
      </p:sp>
    </p:spTree>
    <p:extLst>
      <p:ext uri="{BB962C8B-B14F-4D97-AF65-F5344CB8AC3E}">
        <p14:creationId xmlns:p14="http://schemas.microsoft.com/office/powerpoint/2010/main" val="1156562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6"/>
          <p:cNvSpPr txBox="1">
            <a:spLocks noGrp="1"/>
          </p:cNvSpPr>
          <p:nvPr>
            <p:ph type="body" idx="1"/>
          </p:nvPr>
        </p:nvSpPr>
        <p:spPr>
          <a:xfrm>
            <a:off x="457200" y="1017960"/>
            <a:ext cx="4040100" cy="479700"/>
          </a:xfrm>
          <a:prstGeom prst="rect">
            <a:avLst/>
          </a:prstGeom>
        </p:spPr>
        <p:txBody>
          <a:bodyPr spcFirstLastPara="1" wrap="square" lIns="0" tIns="40800" rIns="0" bIns="40800" anchor="b" anchorCtr="0">
            <a:noAutofit/>
          </a:bodyPr>
          <a:lstStyle/>
          <a:p>
            <a:pPr marL="0" lvl="0" indent="0" algn="l" rtl="0">
              <a:spcBef>
                <a:spcPts val="300"/>
              </a:spcBef>
              <a:spcAft>
                <a:spcPts val="0"/>
              </a:spcAft>
              <a:buNone/>
            </a:pPr>
            <a:r>
              <a:rPr lang="en">
                <a:solidFill>
                  <a:srgbClr val="000000"/>
                </a:solidFill>
              </a:rPr>
              <a:t>Choose your cloud data warehouse</a:t>
            </a:r>
            <a:endParaRPr>
              <a:solidFill>
                <a:srgbClr val="000000"/>
              </a:solidFill>
            </a:endParaRPr>
          </a:p>
        </p:txBody>
      </p:sp>
      <p:sp>
        <p:nvSpPr>
          <p:cNvPr id="370" name="Google Shape;370;p46"/>
          <p:cNvSpPr txBox="1">
            <a:spLocks noGrp="1"/>
          </p:cNvSpPr>
          <p:nvPr>
            <p:ph type="body" idx="2"/>
          </p:nvPr>
        </p:nvSpPr>
        <p:spPr>
          <a:xfrm>
            <a:off x="457200" y="1497781"/>
            <a:ext cx="4040100" cy="2963400"/>
          </a:xfrm>
          <a:prstGeom prst="rect">
            <a:avLst/>
          </a:prstGeom>
        </p:spPr>
        <p:txBody>
          <a:bodyPr spcFirstLastPara="1" wrap="square" lIns="0" tIns="40800" rIns="0" bIns="40800" anchor="t" anchorCtr="0">
            <a:noAutofit/>
          </a:bodyPr>
          <a:lstStyle/>
          <a:p>
            <a:pPr marL="457200" lvl="0" indent="-323850" algn="l" rtl="0">
              <a:lnSpc>
                <a:spcPct val="150000"/>
              </a:lnSpc>
              <a:spcBef>
                <a:spcPts val="300"/>
              </a:spcBef>
              <a:spcAft>
                <a:spcPts val="0"/>
              </a:spcAft>
              <a:buSzPts val="1500"/>
              <a:buChar char="•"/>
            </a:pPr>
            <a:r>
              <a:rPr lang="en"/>
              <a:t>Name your connection </a:t>
            </a:r>
            <a:endParaRPr/>
          </a:p>
          <a:p>
            <a:pPr marL="457200" lvl="0" indent="-323850" algn="l" rtl="0">
              <a:lnSpc>
                <a:spcPct val="150000"/>
              </a:lnSpc>
              <a:spcBef>
                <a:spcPts val="0"/>
              </a:spcBef>
              <a:spcAft>
                <a:spcPts val="0"/>
              </a:spcAft>
              <a:buSzPts val="1500"/>
              <a:buChar char="•"/>
            </a:pPr>
            <a:r>
              <a:rPr lang="en"/>
              <a:t>Optionally, enter a description</a:t>
            </a:r>
            <a:endParaRPr/>
          </a:p>
          <a:p>
            <a:pPr marL="457200" lvl="0" indent="-323850" algn="l" rtl="0">
              <a:lnSpc>
                <a:spcPct val="150000"/>
              </a:lnSpc>
              <a:spcBef>
                <a:spcPts val="0"/>
              </a:spcBef>
              <a:spcAft>
                <a:spcPts val="0"/>
              </a:spcAft>
              <a:buSzPts val="1500"/>
              <a:buChar char="•"/>
            </a:pPr>
            <a:r>
              <a:rPr lang="en"/>
              <a:t>Select your cloud data warehouse</a:t>
            </a:r>
            <a:endParaRPr/>
          </a:p>
          <a:p>
            <a:pPr marL="457200" lvl="0" indent="-323850" algn="l" rtl="0">
              <a:lnSpc>
                <a:spcPct val="150000"/>
              </a:lnSpc>
              <a:spcBef>
                <a:spcPts val="0"/>
              </a:spcBef>
              <a:spcAft>
                <a:spcPts val="0"/>
              </a:spcAft>
              <a:buSzPts val="1500"/>
              <a:buChar char="•"/>
            </a:pPr>
            <a:r>
              <a:rPr lang="en"/>
              <a:t>Click Continue</a:t>
            </a:r>
            <a:endParaRPr/>
          </a:p>
        </p:txBody>
      </p:sp>
      <p:sp>
        <p:nvSpPr>
          <p:cNvPr id="371" name="Google Shape;371;p46"/>
          <p:cNvSpPr txBox="1">
            <a:spLocks noGrp="1"/>
          </p:cNvSpPr>
          <p:nvPr>
            <p:ph type="body" idx="3"/>
          </p:nvPr>
        </p:nvSpPr>
        <p:spPr>
          <a:xfrm>
            <a:off x="4645026" y="1017960"/>
            <a:ext cx="4041900" cy="479700"/>
          </a:xfrm>
          <a:prstGeom prst="rect">
            <a:avLst/>
          </a:prstGeom>
        </p:spPr>
        <p:txBody>
          <a:bodyPr spcFirstLastPara="1" wrap="square" lIns="0" tIns="40800" rIns="0" bIns="40800" anchor="b" anchorCtr="0">
            <a:noAutofit/>
          </a:bodyPr>
          <a:lstStyle/>
          <a:p>
            <a:pPr marL="0" lvl="0" indent="0" algn="l" rtl="0">
              <a:spcBef>
                <a:spcPts val="300"/>
              </a:spcBef>
              <a:spcAft>
                <a:spcPts val="0"/>
              </a:spcAft>
              <a:buNone/>
            </a:pPr>
            <a:endParaRPr>
              <a:solidFill>
                <a:srgbClr val="000000"/>
              </a:solidFill>
            </a:endParaRPr>
          </a:p>
        </p:txBody>
      </p:sp>
      <p:sp>
        <p:nvSpPr>
          <p:cNvPr id="372" name="Google Shape;372;p46"/>
          <p:cNvSpPr txBox="1">
            <a:spLocks noGrp="1"/>
          </p:cNvSpPr>
          <p:nvPr>
            <p:ph type="body" idx="4"/>
          </p:nvPr>
        </p:nvSpPr>
        <p:spPr>
          <a:xfrm>
            <a:off x="4645026" y="1497781"/>
            <a:ext cx="4041900" cy="2963400"/>
          </a:xfrm>
          <a:prstGeom prst="rect">
            <a:avLst/>
          </a:prstGeom>
        </p:spPr>
        <p:txBody>
          <a:bodyPr spcFirstLastPara="1" wrap="square" lIns="0" tIns="40800" rIns="0" bIns="40800" anchor="t" anchorCtr="0">
            <a:noAutofit/>
          </a:bodyPr>
          <a:lstStyle/>
          <a:p>
            <a:pPr marL="0" lvl="0" indent="0" algn="l" rtl="0">
              <a:spcBef>
                <a:spcPts val="300"/>
              </a:spcBef>
              <a:spcAft>
                <a:spcPts val="0"/>
              </a:spcAft>
              <a:buNone/>
            </a:pPr>
            <a:endParaRPr/>
          </a:p>
        </p:txBody>
      </p:sp>
      <p:sp>
        <p:nvSpPr>
          <p:cNvPr id="373" name="Google Shape;373;p46"/>
          <p:cNvSpPr txBox="1">
            <a:spLocks noGrp="1"/>
          </p:cNvSpPr>
          <p:nvPr>
            <p:ph type="title"/>
          </p:nvPr>
        </p:nvSpPr>
        <p:spPr>
          <a:xfrm>
            <a:off x="457198" y="275816"/>
            <a:ext cx="8229600" cy="479700"/>
          </a:xfrm>
          <a:prstGeom prst="rect">
            <a:avLst/>
          </a:prstGeom>
        </p:spPr>
        <p:txBody>
          <a:bodyPr spcFirstLastPara="1" wrap="square" lIns="0" tIns="17125" rIns="34275" bIns="17125" anchor="b" anchorCtr="0">
            <a:noAutofit/>
          </a:bodyPr>
          <a:lstStyle/>
          <a:p>
            <a:pPr marL="0" lvl="0" indent="0" algn="l" rtl="0">
              <a:spcBef>
                <a:spcPts val="0"/>
              </a:spcBef>
              <a:spcAft>
                <a:spcPts val="0"/>
              </a:spcAft>
              <a:buNone/>
            </a:pPr>
            <a:r>
              <a:rPr lang="en"/>
              <a:t>Connect to your data (cont.)</a:t>
            </a:r>
            <a:endParaRPr/>
          </a:p>
        </p:txBody>
      </p:sp>
      <p:pic>
        <p:nvPicPr>
          <p:cNvPr id="374" name="Google Shape;374;p46"/>
          <p:cNvPicPr preferRelativeResize="0"/>
          <p:nvPr/>
        </p:nvPicPr>
        <p:blipFill rotWithShape="1">
          <a:blip r:embed="rId3">
            <a:alphaModFix/>
          </a:blip>
          <a:srcRect b="30608"/>
          <a:stretch/>
        </p:blipFill>
        <p:spPr>
          <a:xfrm>
            <a:off x="4645025" y="1017950"/>
            <a:ext cx="4041901" cy="3443226"/>
          </a:xfrm>
          <a:prstGeom prst="rect">
            <a:avLst/>
          </a:prstGeom>
          <a:noFill/>
          <a:ln>
            <a:noFill/>
          </a:ln>
        </p:spPr>
      </p:pic>
      <p:sp>
        <p:nvSpPr>
          <p:cNvPr id="375" name="Google Shape;375;p46"/>
          <p:cNvSpPr/>
          <p:nvPr/>
        </p:nvSpPr>
        <p:spPr>
          <a:xfrm>
            <a:off x="6532026" y="2889175"/>
            <a:ext cx="267900" cy="180600"/>
          </a:xfrm>
          <a:prstGeom prst="wedgeRectCallout">
            <a:avLst>
              <a:gd name="adj1" fmla="val -66659"/>
              <a:gd name="adj2" fmla="val 113227"/>
            </a:avLst>
          </a:prstGeom>
          <a:solidFill>
            <a:srgbClr val="D3EF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Helvetica Neue Light"/>
                <a:ea typeface="Helvetica Neue Light"/>
                <a:cs typeface="Helvetica Neue Light"/>
                <a:sym typeface="Helvetica Neue Light"/>
              </a:rPr>
              <a:t>2</a:t>
            </a:r>
            <a:endParaRPr sz="1000">
              <a:latin typeface="Helvetica Neue Light"/>
              <a:ea typeface="Helvetica Neue Light"/>
              <a:cs typeface="Helvetica Neue Light"/>
              <a:sym typeface="Helvetica Neue Light"/>
            </a:endParaRPr>
          </a:p>
        </p:txBody>
      </p:sp>
      <p:sp>
        <p:nvSpPr>
          <p:cNvPr id="376" name="Google Shape;376;p46"/>
          <p:cNvSpPr/>
          <p:nvPr/>
        </p:nvSpPr>
        <p:spPr>
          <a:xfrm>
            <a:off x="5811851" y="1824575"/>
            <a:ext cx="267900" cy="180600"/>
          </a:xfrm>
          <a:prstGeom prst="wedgeRectCallout">
            <a:avLst>
              <a:gd name="adj1" fmla="val -66659"/>
              <a:gd name="adj2" fmla="val 113227"/>
            </a:avLst>
          </a:prstGeom>
          <a:solidFill>
            <a:srgbClr val="D3EF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Helvetica Neue Light"/>
                <a:ea typeface="Helvetica Neue Light"/>
                <a:cs typeface="Helvetica Neue Light"/>
                <a:sym typeface="Helvetica Neue Light"/>
              </a:rPr>
              <a:t>1</a:t>
            </a:r>
            <a:endParaRPr sz="1000">
              <a:latin typeface="Helvetica Neue Light"/>
              <a:ea typeface="Helvetica Neue Light"/>
              <a:cs typeface="Helvetica Neue Light"/>
              <a:sym typeface="Helvetica Neue Light"/>
            </a:endParaRPr>
          </a:p>
        </p:txBody>
      </p:sp>
      <p:sp>
        <p:nvSpPr>
          <p:cNvPr id="377" name="Google Shape;377;p46"/>
          <p:cNvSpPr/>
          <p:nvPr/>
        </p:nvSpPr>
        <p:spPr>
          <a:xfrm>
            <a:off x="8604901" y="930400"/>
            <a:ext cx="267900" cy="180600"/>
          </a:xfrm>
          <a:prstGeom prst="wedgeRectCallout">
            <a:avLst>
              <a:gd name="adj1" fmla="val -66659"/>
              <a:gd name="adj2" fmla="val 113227"/>
            </a:avLst>
          </a:prstGeom>
          <a:solidFill>
            <a:srgbClr val="D3EF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Helvetica Neue Light"/>
                <a:ea typeface="Helvetica Neue Light"/>
                <a:cs typeface="Helvetica Neue Light"/>
                <a:sym typeface="Helvetica Neue Light"/>
              </a:rPr>
              <a:t>3</a:t>
            </a:r>
            <a:endParaRPr sz="1000">
              <a:latin typeface="Helvetica Neue Light"/>
              <a:ea typeface="Helvetica Neue Light"/>
              <a:cs typeface="Helvetica Neue Light"/>
              <a:sym typeface="Helvetica Neue Light"/>
            </a:endParaRPr>
          </a:p>
        </p:txBody>
      </p:sp>
    </p:spTree>
    <p:extLst>
      <p:ext uri="{BB962C8B-B14F-4D97-AF65-F5344CB8AC3E}">
        <p14:creationId xmlns:p14="http://schemas.microsoft.com/office/powerpoint/2010/main" val="2717471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AA898B51-114F-254B-BA5C-4881E3B0327B}"/>
              </a:ext>
            </a:extLst>
          </p:cNvPr>
          <p:cNvPicPr>
            <a:picLocks noChangeAspect="1"/>
          </p:cNvPicPr>
          <p:nvPr/>
        </p:nvPicPr>
        <p:blipFill>
          <a:blip r:embed="rId3"/>
          <a:stretch>
            <a:fillRect/>
          </a:stretch>
        </p:blipFill>
        <p:spPr>
          <a:xfrm>
            <a:off x="4193317" y="950029"/>
            <a:ext cx="4677417" cy="3558280"/>
          </a:xfrm>
          <a:prstGeom prst="rect">
            <a:avLst/>
          </a:prstGeom>
        </p:spPr>
      </p:pic>
      <p:sp>
        <p:nvSpPr>
          <p:cNvPr id="369" name="Google Shape;369;p46"/>
          <p:cNvSpPr txBox="1">
            <a:spLocks noGrp="1"/>
          </p:cNvSpPr>
          <p:nvPr>
            <p:ph type="body" idx="1"/>
          </p:nvPr>
        </p:nvSpPr>
        <p:spPr>
          <a:xfrm>
            <a:off x="457200" y="1017960"/>
            <a:ext cx="4040100" cy="479700"/>
          </a:xfrm>
          <a:prstGeom prst="rect">
            <a:avLst/>
          </a:prstGeom>
        </p:spPr>
        <p:txBody>
          <a:bodyPr spcFirstLastPara="1" wrap="square" lIns="0" tIns="40800" rIns="0" bIns="40800" anchor="b" anchorCtr="0">
            <a:noAutofit/>
          </a:bodyPr>
          <a:lstStyle/>
          <a:p>
            <a:pPr marL="0" lvl="0" indent="0" algn="l" rtl="0">
              <a:spcBef>
                <a:spcPts val="300"/>
              </a:spcBef>
              <a:spcAft>
                <a:spcPts val="0"/>
              </a:spcAft>
              <a:buNone/>
            </a:pPr>
            <a:r>
              <a:rPr lang="en" dirty="0">
                <a:solidFill>
                  <a:srgbClr val="000000"/>
                </a:solidFill>
              </a:rPr>
              <a:t>Enter Connection information</a:t>
            </a:r>
            <a:endParaRPr dirty="0">
              <a:solidFill>
                <a:srgbClr val="000000"/>
              </a:solidFill>
            </a:endParaRPr>
          </a:p>
        </p:txBody>
      </p:sp>
      <p:sp>
        <p:nvSpPr>
          <p:cNvPr id="370" name="Google Shape;370;p46"/>
          <p:cNvSpPr txBox="1">
            <a:spLocks noGrp="1"/>
          </p:cNvSpPr>
          <p:nvPr>
            <p:ph type="body" idx="2"/>
          </p:nvPr>
        </p:nvSpPr>
        <p:spPr>
          <a:xfrm>
            <a:off x="457200" y="1497781"/>
            <a:ext cx="3486647" cy="2963400"/>
          </a:xfrm>
          <a:prstGeom prst="rect">
            <a:avLst/>
          </a:prstGeom>
        </p:spPr>
        <p:txBody>
          <a:bodyPr spcFirstLastPara="1" wrap="square" lIns="0" tIns="40800" rIns="0" bIns="40800" anchor="t" anchorCtr="0">
            <a:noAutofit/>
          </a:bodyPr>
          <a:lstStyle/>
          <a:p>
            <a:pPr marL="457200" lvl="0" indent="-323850" algn="l" rtl="0">
              <a:lnSpc>
                <a:spcPct val="150000"/>
              </a:lnSpc>
              <a:spcBef>
                <a:spcPts val="300"/>
              </a:spcBef>
              <a:spcAft>
                <a:spcPts val="0"/>
              </a:spcAft>
              <a:buSzPts val="1500"/>
              <a:buChar char="•"/>
            </a:pPr>
            <a:r>
              <a:rPr lang="en-US" dirty="0"/>
              <a:t>Complete all fields shown</a:t>
            </a:r>
          </a:p>
          <a:p>
            <a:pPr marL="457200" lvl="0" indent="-323850" algn="l" rtl="0">
              <a:lnSpc>
                <a:spcPct val="150000"/>
              </a:lnSpc>
              <a:spcBef>
                <a:spcPts val="300"/>
              </a:spcBef>
              <a:spcAft>
                <a:spcPts val="0"/>
              </a:spcAft>
              <a:buSzPts val="1500"/>
              <a:buChar char="•"/>
            </a:pPr>
            <a:r>
              <a:rPr lang="en-US" dirty="0"/>
              <a:t>To connect to all databases in one connection, leave the Database field blank</a:t>
            </a:r>
            <a:endParaRPr dirty="0"/>
          </a:p>
        </p:txBody>
      </p:sp>
      <p:sp>
        <p:nvSpPr>
          <p:cNvPr id="373" name="Google Shape;373;p46"/>
          <p:cNvSpPr txBox="1">
            <a:spLocks noGrp="1"/>
          </p:cNvSpPr>
          <p:nvPr>
            <p:ph type="title"/>
          </p:nvPr>
        </p:nvSpPr>
        <p:spPr>
          <a:xfrm>
            <a:off x="457198" y="275816"/>
            <a:ext cx="8229600" cy="479700"/>
          </a:xfrm>
          <a:prstGeom prst="rect">
            <a:avLst/>
          </a:prstGeom>
        </p:spPr>
        <p:txBody>
          <a:bodyPr spcFirstLastPara="1" wrap="square" lIns="0" tIns="17125" rIns="34275" bIns="17125" anchor="b" anchorCtr="0">
            <a:noAutofit/>
          </a:bodyPr>
          <a:lstStyle/>
          <a:p>
            <a:pPr marL="0" lvl="0" indent="0" algn="l" rtl="0">
              <a:spcBef>
                <a:spcPts val="0"/>
              </a:spcBef>
              <a:spcAft>
                <a:spcPts val="0"/>
              </a:spcAft>
              <a:buNone/>
            </a:pPr>
            <a:r>
              <a:rPr lang="en"/>
              <a:t>Connect to your data (cont.)</a:t>
            </a:r>
            <a:endParaRPr/>
          </a:p>
        </p:txBody>
      </p:sp>
      <p:sp>
        <p:nvSpPr>
          <p:cNvPr id="375" name="Google Shape;375;p46"/>
          <p:cNvSpPr/>
          <p:nvPr/>
        </p:nvSpPr>
        <p:spPr>
          <a:xfrm>
            <a:off x="8686798" y="826794"/>
            <a:ext cx="267900" cy="180600"/>
          </a:xfrm>
          <a:prstGeom prst="wedgeRectCallout">
            <a:avLst>
              <a:gd name="adj1" fmla="val -66659"/>
              <a:gd name="adj2" fmla="val 113227"/>
            </a:avLst>
          </a:prstGeom>
          <a:solidFill>
            <a:srgbClr val="D3EF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Helvetica Neue Light"/>
                <a:ea typeface="Helvetica Neue Light"/>
                <a:cs typeface="Helvetica Neue Light"/>
                <a:sym typeface="Helvetica Neue Light"/>
              </a:rPr>
              <a:t>2</a:t>
            </a:r>
            <a:endParaRPr sz="1000">
              <a:latin typeface="Helvetica Neue Light"/>
              <a:ea typeface="Helvetica Neue Light"/>
              <a:cs typeface="Helvetica Neue Light"/>
              <a:sym typeface="Helvetica Neue Light"/>
            </a:endParaRPr>
          </a:p>
        </p:txBody>
      </p:sp>
      <p:sp>
        <p:nvSpPr>
          <p:cNvPr id="376" name="Google Shape;376;p46"/>
          <p:cNvSpPr/>
          <p:nvPr/>
        </p:nvSpPr>
        <p:spPr>
          <a:xfrm>
            <a:off x="6309471" y="1281009"/>
            <a:ext cx="267900" cy="180600"/>
          </a:xfrm>
          <a:prstGeom prst="wedgeRectCallout">
            <a:avLst>
              <a:gd name="adj1" fmla="val -66659"/>
              <a:gd name="adj2" fmla="val 113227"/>
            </a:avLst>
          </a:prstGeom>
          <a:solidFill>
            <a:srgbClr val="D3EF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Helvetica Neue Light"/>
                <a:ea typeface="Helvetica Neue Light"/>
                <a:cs typeface="Helvetica Neue Light"/>
                <a:sym typeface="Helvetica Neue Light"/>
              </a:rPr>
              <a:t>1</a:t>
            </a:r>
            <a:endParaRPr sz="1000">
              <a:latin typeface="Helvetica Neue Light"/>
              <a:ea typeface="Helvetica Neue Light"/>
              <a:cs typeface="Helvetica Neue Light"/>
              <a:sym typeface="Helvetica Neue Light"/>
            </a:endParaRPr>
          </a:p>
        </p:txBody>
      </p:sp>
    </p:spTree>
    <p:extLst>
      <p:ext uri="{BB962C8B-B14F-4D97-AF65-F5344CB8AC3E}">
        <p14:creationId xmlns:p14="http://schemas.microsoft.com/office/powerpoint/2010/main" val="4289917266"/>
      </p:ext>
    </p:extLst>
  </p:cSld>
  <p:clrMapOvr>
    <a:masterClrMapping/>
  </p:clrMapOvr>
</p:sld>
</file>

<file path=ppt/theme/theme1.xml><?xml version="1.0" encoding="utf-8"?>
<a:theme xmlns:a="http://schemas.openxmlformats.org/drawingml/2006/main" name="Office Theme">
  <a:themeElements>
    <a:clrScheme name="ThoughtSpot">
      <a:dk1>
        <a:srgbClr val="000000"/>
      </a:dk1>
      <a:lt1>
        <a:srgbClr val="FFFFFF"/>
      </a:lt1>
      <a:dk2>
        <a:srgbClr val="403E41"/>
      </a:dk2>
      <a:lt2>
        <a:srgbClr val="F3F4F3"/>
      </a:lt2>
      <a:accent1>
        <a:srgbClr val="4E55FD"/>
      </a:accent1>
      <a:accent2>
        <a:srgbClr val="FEC32E"/>
      </a:accent2>
      <a:accent3>
        <a:srgbClr val="06BF8A"/>
      </a:accent3>
      <a:accent4>
        <a:srgbClr val="A35DFF"/>
      </a:accent4>
      <a:accent5>
        <a:srgbClr val="F90031"/>
      </a:accent5>
      <a:accent6>
        <a:srgbClr val="00CEED"/>
      </a:accent6>
      <a:hlink>
        <a:srgbClr val="EA43FC"/>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32716</TotalTime>
  <Words>1472</Words>
  <Application>Microsoft Macintosh PowerPoint</Application>
  <PresentationFormat>On-screen Show (16:9)</PresentationFormat>
  <Paragraphs>215</Paragraphs>
  <Slides>19</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Helvetica</vt:lpstr>
      <vt:lpstr>Helvetica Light</vt:lpstr>
      <vt:lpstr>Helvetica Neue</vt:lpstr>
      <vt:lpstr>Helvetica Neue Light</vt:lpstr>
      <vt:lpstr>Wingdings</vt:lpstr>
      <vt:lpstr>Office Theme</vt:lpstr>
      <vt:lpstr>PowerPoint Presentation</vt:lpstr>
      <vt:lpstr>Learning Objectives</vt:lpstr>
      <vt:lpstr>  Evolution of Data Management Market</vt:lpstr>
      <vt:lpstr>Integrated Architecture</vt:lpstr>
      <vt:lpstr>Flexible Data Connectivity</vt:lpstr>
      <vt:lpstr>Embrace Key Benefits</vt:lpstr>
      <vt:lpstr>Connect to your data </vt:lpstr>
      <vt:lpstr>Connect to your data (cont.)</vt:lpstr>
      <vt:lpstr>Connect to your data (cont.)</vt:lpstr>
      <vt:lpstr>Connect to your data (cont.)</vt:lpstr>
      <vt:lpstr>Searching your linked data</vt:lpstr>
      <vt:lpstr>Table Join Relationships</vt:lpstr>
      <vt:lpstr>Edit the connection</vt:lpstr>
      <vt:lpstr>Edit the connection (cont.)</vt:lpstr>
      <vt:lpstr>Remap a connection</vt:lpstr>
      <vt:lpstr>Remap a connection (cont.)</vt:lpstr>
      <vt:lpstr>Security Considerations</vt:lpstr>
      <vt:lpstr>Feature Matrix Comparison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Sahar Ghafari</cp:lastModifiedBy>
  <cp:revision>179</cp:revision>
  <cp:lastPrinted>2019-09-23T15:06:51Z</cp:lastPrinted>
  <dcterms:modified xsi:type="dcterms:W3CDTF">2020-12-16T04:21:24Z</dcterms:modified>
</cp:coreProperties>
</file>